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4"/>
  </p:notesMasterIdLst>
  <p:sldIdLst>
    <p:sldId id="923" r:id="rId2"/>
    <p:sldId id="924" r:id="rId3"/>
    <p:sldId id="928" r:id="rId4"/>
    <p:sldId id="950" r:id="rId5"/>
    <p:sldId id="931" r:id="rId6"/>
    <p:sldId id="932" r:id="rId7"/>
    <p:sldId id="933" r:id="rId8"/>
    <p:sldId id="934" r:id="rId9"/>
    <p:sldId id="954" r:id="rId10"/>
    <p:sldId id="935" r:id="rId11"/>
    <p:sldId id="936" r:id="rId12"/>
    <p:sldId id="937" r:id="rId13"/>
    <p:sldId id="944" r:id="rId14"/>
    <p:sldId id="940" r:id="rId15"/>
    <p:sldId id="941" r:id="rId16"/>
    <p:sldId id="947" r:id="rId17"/>
    <p:sldId id="956" r:id="rId18"/>
    <p:sldId id="957" r:id="rId19"/>
    <p:sldId id="958" r:id="rId20"/>
    <p:sldId id="945" r:id="rId21"/>
    <p:sldId id="948" r:id="rId22"/>
    <p:sldId id="949" r:id="rId2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CCE"/>
    <a:srgbClr val="0A6B9F"/>
    <a:srgbClr val="3FA9E0"/>
    <a:srgbClr val="323334"/>
    <a:srgbClr val="7DBB3D"/>
    <a:srgbClr val="F28F00"/>
    <a:srgbClr val="00B3AF"/>
    <a:srgbClr val="1AA24C"/>
    <a:srgbClr val="69C6DF"/>
    <a:srgbClr val="06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83821" autoAdjust="0"/>
  </p:normalViewPr>
  <p:slideViewPr>
    <p:cSldViewPr showGuides="1">
      <p:cViewPr varScale="1">
        <p:scale>
          <a:sx n="82" d="100"/>
          <a:sy n="82" d="100"/>
        </p:scale>
        <p:origin x="105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68"/>
    </p:cViewPr>
  </p:sorterViewPr>
  <p:notesViewPr>
    <p:cSldViewPr>
      <p:cViewPr varScale="1">
        <p:scale>
          <a:sx n="54" d="100"/>
          <a:sy n="54" d="100"/>
        </p:scale>
        <p:origin x="28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120;&#20214;&#36164;&#26009;\&#29627;&#29827;\PMMA%20vs%20PC%20vs%20&#28023;&#24247;&#29627;&#29827;\&#19977;&#28023;&#27979;&#35797;&#32467;&#26524;\pmm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2120;&#20214;&#36164;&#26009;\&#29627;&#29827;\PMMA%20vs%20PC%20vs%20&#28023;&#24247;&#29627;&#29827;\&#19977;&#28023;&#27979;&#35797;&#32467;&#26524;\glass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j-lt"/>
                <a:ea typeface="宋体"/>
                <a:cs typeface="宋体"/>
              </a:defRPr>
            </a:pPr>
            <a:r>
              <a:rPr lang="en-US" altLang="zh-CN" dirty="0" smtClean="0">
                <a:latin typeface="+mj-lt"/>
              </a:rPr>
              <a:t>IR transmittance</a:t>
            </a:r>
            <a:endParaRPr lang="zh-CN" altLang="en-US" dirty="0">
              <a:latin typeface="+mj-lt"/>
            </a:endParaRPr>
          </a:p>
        </c:rich>
      </c:tx>
      <c:layout>
        <c:manualLayout>
          <c:xMode val="edge"/>
          <c:yMode val="edge"/>
          <c:x val="0.54161779182158054"/>
          <c:y val="3.03688479057882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022346368715103E-2"/>
          <c:y val="0.14533622559653042"/>
          <c:w val="0.75418994413408313"/>
          <c:h val="0.752711496746204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pmma!$C$1</c:f>
              <c:strCache>
                <c:ptCount val="1"/>
                <c:pt idx="0">
                  <c:v>透过率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pmma!$B$2:$B$703</c:f>
              <c:numCache>
                <c:formatCode>General</c:formatCode>
                <c:ptCount val="702"/>
                <c:pt idx="0">
                  <c:v>1100</c:v>
                </c:pt>
                <c:pt idx="1">
                  <c:v>1099</c:v>
                </c:pt>
                <c:pt idx="2">
                  <c:v>1098</c:v>
                </c:pt>
                <c:pt idx="3">
                  <c:v>1097</c:v>
                </c:pt>
                <c:pt idx="4">
                  <c:v>1096</c:v>
                </c:pt>
                <c:pt idx="5">
                  <c:v>1095</c:v>
                </c:pt>
                <c:pt idx="6">
                  <c:v>1094</c:v>
                </c:pt>
                <c:pt idx="7">
                  <c:v>1093</c:v>
                </c:pt>
                <c:pt idx="8">
                  <c:v>1092</c:v>
                </c:pt>
                <c:pt idx="9">
                  <c:v>1091</c:v>
                </c:pt>
                <c:pt idx="10">
                  <c:v>1090</c:v>
                </c:pt>
                <c:pt idx="11">
                  <c:v>1089</c:v>
                </c:pt>
                <c:pt idx="12">
                  <c:v>1088</c:v>
                </c:pt>
                <c:pt idx="13">
                  <c:v>1087</c:v>
                </c:pt>
                <c:pt idx="14">
                  <c:v>1086</c:v>
                </c:pt>
                <c:pt idx="15">
                  <c:v>1085</c:v>
                </c:pt>
                <c:pt idx="16">
                  <c:v>1084</c:v>
                </c:pt>
                <c:pt idx="17">
                  <c:v>1083</c:v>
                </c:pt>
                <c:pt idx="18">
                  <c:v>1082</c:v>
                </c:pt>
                <c:pt idx="19">
                  <c:v>1081</c:v>
                </c:pt>
                <c:pt idx="20">
                  <c:v>1080</c:v>
                </c:pt>
                <c:pt idx="21">
                  <c:v>1079</c:v>
                </c:pt>
                <c:pt idx="22">
                  <c:v>1078</c:v>
                </c:pt>
                <c:pt idx="23">
                  <c:v>1077</c:v>
                </c:pt>
                <c:pt idx="24">
                  <c:v>1076</c:v>
                </c:pt>
                <c:pt idx="25">
                  <c:v>1075</c:v>
                </c:pt>
                <c:pt idx="26">
                  <c:v>1074</c:v>
                </c:pt>
                <c:pt idx="27">
                  <c:v>1073</c:v>
                </c:pt>
                <c:pt idx="28">
                  <c:v>1072</c:v>
                </c:pt>
                <c:pt idx="29">
                  <c:v>1071</c:v>
                </c:pt>
                <c:pt idx="30">
                  <c:v>1070</c:v>
                </c:pt>
                <c:pt idx="31">
                  <c:v>1069</c:v>
                </c:pt>
                <c:pt idx="32">
                  <c:v>1068</c:v>
                </c:pt>
                <c:pt idx="33">
                  <c:v>1067</c:v>
                </c:pt>
                <c:pt idx="34">
                  <c:v>1066</c:v>
                </c:pt>
                <c:pt idx="35">
                  <c:v>1065</c:v>
                </c:pt>
                <c:pt idx="36">
                  <c:v>1064</c:v>
                </c:pt>
                <c:pt idx="37">
                  <c:v>1063</c:v>
                </c:pt>
                <c:pt idx="38">
                  <c:v>1062</c:v>
                </c:pt>
                <c:pt idx="39">
                  <c:v>1061</c:v>
                </c:pt>
                <c:pt idx="40">
                  <c:v>1060</c:v>
                </c:pt>
                <c:pt idx="41">
                  <c:v>1059</c:v>
                </c:pt>
                <c:pt idx="42">
                  <c:v>1058</c:v>
                </c:pt>
                <c:pt idx="43">
                  <c:v>1057</c:v>
                </c:pt>
                <c:pt idx="44">
                  <c:v>1056</c:v>
                </c:pt>
                <c:pt idx="45">
                  <c:v>1055</c:v>
                </c:pt>
                <c:pt idx="46">
                  <c:v>1054</c:v>
                </c:pt>
                <c:pt idx="47">
                  <c:v>1053</c:v>
                </c:pt>
                <c:pt idx="48">
                  <c:v>1052</c:v>
                </c:pt>
                <c:pt idx="49">
                  <c:v>1051</c:v>
                </c:pt>
                <c:pt idx="50">
                  <c:v>1050</c:v>
                </c:pt>
                <c:pt idx="51">
                  <c:v>1049</c:v>
                </c:pt>
                <c:pt idx="52">
                  <c:v>1048</c:v>
                </c:pt>
                <c:pt idx="53">
                  <c:v>1047</c:v>
                </c:pt>
                <c:pt idx="54">
                  <c:v>1046</c:v>
                </c:pt>
                <c:pt idx="55">
                  <c:v>1045</c:v>
                </c:pt>
                <c:pt idx="56">
                  <c:v>1044</c:v>
                </c:pt>
                <c:pt idx="57">
                  <c:v>1043</c:v>
                </c:pt>
                <c:pt idx="58">
                  <c:v>1042</c:v>
                </c:pt>
                <c:pt idx="59">
                  <c:v>1041</c:v>
                </c:pt>
                <c:pt idx="60">
                  <c:v>1040</c:v>
                </c:pt>
                <c:pt idx="61">
                  <c:v>1039</c:v>
                </c:pt>
                <c:pt idx="62">
                  <c:v>1038</c:v>
                </c:pt>
                <c:pt idx="63">
                  <c:v>1037</c:v>
                </c:pt>
                <c:pt idx="64">
                  <c:v>1036</c:v>
                </c:pt>
                <c:pt idx="65">
                  <c:v>1035</c:v>
                </c:pt>
                <c:pt idx="66">
                  <c:v>1034</c:v>
                </c:pt>
                <c:pt idx="67">
                  <c:v>1033</c:v>
                </c:pt>
                <c:pt idx="68">
                  <c:v>1032</c:v>
                </c:pt>
                <c:pt idx="69">
                  <c:v>1031</c:v>
                </c:pt>
                <c:pt idx="70">
                  <c:v>1030</c:v>
                </c:pt>
                <c:pt idx="71">
                  <c:v>1029</c:v>
                </c:pt>
                <c:pt idx="72">
                  <c:v>1028</c:v>
                </c:pt>
                <c:pt idx="73">
                  <c:v>1027</c:v>
                </c:pt>
                <c:pt idx="74">
                  <c:v>1026</c:v>
                </c:pt>
                <c:pt idx="75">
                  <c:v>1025</c:v>
                </c:pt>
                <c:pt idx="76">
                  <c:v>1024</c:v>
                </c:pt>
                <c:pt idx="77">
                  <c:v>1023</c:v>
                </c:pt>
                <c:pt idx="78">
                  <c:v>1022</c:v>
                </c:pt>
                <c:pt idx="79">
                  <c:v>1021</c:v>
                </c:pt>
                <c:pt idx="80">
                  <c:v>1020</c:v>
                </c:pt>
                <c:pt idx="81">
                  <c:v>1019</c:v>
                </c:pt>
                <c:pt idx="82">
                  <c:v>1018</c:v>
                </c:pt>
                <c:pt idx="83">
                  <c:v>1017</c:v>
                </c:pt>
                <c:pt idx="84">
                  <c:v>1016</c:v>
                </c:pt>
                <c:pt idx="85">
                  <c:v>1015</c:v>
                </c:pt>
                <c:pt idx="86">
                  <c:v>1014</c:v>
                </c:pt>
                <c:pt idx="87">
                  <c:v>1013</c:v>
                </c:pt>
                <c:pt idx="88">
                  <c:v>1012</c:v>
                </c:pt>
                <c:pt idx="89">
                  <c:v>1011</c:v>
                </c:pt>
                <c:pt idx="90">
                  <c:v>1010</c:v>
                </c:pt>
                <c:pt idx="91">
                  <c:v>1009</c:v>
                </c:pt>
                <c:pt idx="92">
                  <c:v>1008</c:v>
                </c:pt>
                <c:pt idx="93">
                  <c:v>1007</c:v>
                </c:pt>
                <c:pt idx="94">
                  <c:v>1006</c:v>
                </c:pt>
                <c:pt idx="95">
                  <c:v>1005</c:v>
                </c:pt>
                <c:pt idx="96">
                  <c:v>1004</c:v>
                </c:pt>
                <c:pt idx="97">
                  <c:v>1003</c:v>
                </c:pt>
                <c:pt idx="98">
                  <c:v>1002</c:v>
                </c:pt>
                <c:pt idx="99">
                  <c:v>1001</c:v>
                </c:pt>
                <c:pt idx="100">
                  <c:v>1000</c:v>
                </c:pt>
                <c:pt idx="101">
                  <c:v>999</c:v>
                </c:pt>
                <c:pt idx="102">
                  <c:v>998</c:v>
                </c:pt>
                <c:pt idx="103">
                  <c:v>997</c:v>
                </c:pt>
                <c:pt idx="104">
                  <c:v>996</c:v>
                </c:pt>
                <c:pt idx="105">
                  <c:v>995</c:v>
                </c:pt>
                <c:pt idx="106">
                  <c:v>994</c:v>
                </c:pt>
                <c:pt idx="107">
                  <c:v>993</c:v>
                </c:pt>
                <c:pt idx="108">
                  <c:v>992</c:v>
                </c:pt>
                <c:pt idx="109">
                  <c:v>991</c:v>
                </c:pt>
                <c:pt idx="110">
                  <c:v>990</c:v>
                </c:pt>
                <c:pt idx="111">
                  <c:v>989</c:v>
                </c:pt>
                <c:pt idx="112">
                  <c:v>988</c:v>
                </c:pt>
                <c:pt idx="113">
                  <c:v>987</c:v>
                </c:pt>
                <c:pt idx="114">
                  <c:v>986</c:v>
                </c:pt>
                <c:pt idx="115">
                  <c:v>985</c:v>
                </c:pt>
                <c:pt idx="116">
                  <c:v>984</c:v>
                </c:pt>
                <c:pt idx="117">
                  <c:v>983</c:v>
                </c:pt>
                <c:pt idx="118">
                  <c:v>982</c:v>
                </c:pt>
                <c:pt idx="119">
                  <c:v>981</c:v>
                </c:pt>
                <c:pt idx="120">
                  <c:v>980</c:v>
                </c:pt>
                <c:pt idx="121">
                  <c:v>979</c:v>
                </c:pt>
                <c:pt idx="122">
                  <c:v>978</c:v>
                </c:pt>
                <c:pt idx="123">
                  <c:v>977</c:v>
                </c:pt>
                <c:pt idx="124">
                  <c:v>976</c:v>
                </c:pt>
                <c:pt idx="125">
                  <c:v>975</c:v>
                </c:pt>
                <c:pt idx="126">
                  <c:v>974</c:v>
                </c:pt>
                <c:pt idx="127">
                  <c:v>973</c:v>
                </c:pt>
                <c:pt idx="128">
                  <c:v>972</c:v>
                </c:pt>
                <c:pt idx="129">
                  <c:v>971</c:v>
                </c:pt>
                <c:pt idx="130">
                  <c:v>970</c:v>
                </c:pt>
                <c:pt idx="131">
                  <c:v>969</c:v>
                </c:pt>
                <c:pt idx="132">
                  <c:v>968</c:v>
                </c:pt>
                <c:pt idx="133">
                  <c:v>967</c:v>
                </c:pt>
                <c:pt idx="134">
                  <c:v>966</c:v>
                </c:pt>
                <c:pt idx="135">
                  <c:v>965</c:v>
                </c:pt>
                <c:pt idx="136">
                  <c:v>964</c:v>
                </c:pt>
                <c:pt idx="137">
                  <c:v>963</c:v>
                </c:pt>
                <c:pt idx="138">
                  <c:v>962</c:v>
                </c:pt>
                <c:pt idx="139">
                  <c:v>961</c:v>
                </c:pt>
                <c:pt idx="140">
                  <c:v>960</c:v>
                </c:pt>
                <c:pt idx="141">
                  <c:v>959</c:v>
                </c:pt>
                <c:pt idx="142">
                  <c:v>958</c:v>
                </c:pt>
                <c:pt idx="143">
                  <c:v>957</c:v>
                </c:pt>
                <c:pt idx="144">
                  <c:v>956</c:v>
                </c:pt>
                <c:pt idx="145">
                  <c:v>955</c:v>
                </c:pt>
                <c:pt idx="146">
                  <c:v>954</c:v>
                </c:pt>
                <c:pt idx="147">
                  <c:v>953</c:v>
                </c:pt>
                <c:pt idx="148">
                  <c:v>952</c:v>
                </c:pt>
                <c:pt idx="149">
                  <c:v>951</c:v>
                </c:pt>
                <c:pt idx="150">
                  <c:v>950</c:v>
                </c:pt>
                <c:pt idx="151">
                  <c:v>949</c:v>
                </c:pt>
                <c:pt idx="152">
                  <c:v>948</c:v>
                </c:pt>
                <c:pt idx="153">
                  <c:v>947</c:v>
                </c:pt>
                <c:pt idx="154">
                  <c:v>946</c:v>
                </c:pt>
                <c:pt idx="155">
                  <c:v>945</c:v>
                </c:pt>
                <c:pt idx="156">
                  <c:v>944</c:v>
                </c:pt>
                <c:pt idx="157">
                  <c:v>943</c:v>
                </c:pt>
                <c:pt idx="158">
                  <c:v>942</c:v>
                </c:pt>
                <c:pt idx="159">
                  <c:v>941</c:v>
                </c:pt>
                <c:pt idx="160">
                  <c:v>940</c:v>
                </c:pt>
                <c:pt idx="161">
                  <c:v>939</c:v>
                </c:pt>
                <c:pt idx="162">
                  <c:v>938</c:v>
                </c:pt>
                <c:pt idx="163">
                  <c:v>937</c:v>
                </c:pt>
                <c:pt idx="164">
                  <c:v>936</c:v>
                </c:pt>
                <c:pt idx="165">
                  <c:v>935</c:v>
                </c:pt>
                <c:pt idx="166">
                  <c:v>934</c:v>
                </c:pt>
                <c:pt idx="167">
                  <c:v>933</c:v>
                </c:pt>
                <c:pt idx="168">
                  <c:v>932</c:v>
                </c:pt>
                <c:pt idx="169">
                  <c:v>931</c:v>
                </c:pt>
                <c:pt idx="170">
                  <c:v>930</c:v>
                </c:pt>
                <c:pt idx="171">
                  <c:v>929</c:v>
                </c:pt>
                <c:pt idx="172">
                  <c:v>928</c:v>
                </c:pt>
                <c:pt idx="173">
                  <c:v>927</c:v>
                </c:pt>
                <c:pt idx="174">
                  <c:v>926</c:v>
                </c:pt>
                <c:pt idx="175">
                  <c:v>925</c:v>
                </c:pt>
                <c:pt idx="176">
                  <c:v>924</c:v>
                </c:pt>
                <c:pt idx="177">
                  <c:v>923</c:v>
                </c:pt>
                <c:pt idx="178">
                  <c:v>922</c:v>
                </c:pt>
                <c:pt idx="179">
                  <c:v>921</c:v>
                </c:pt>
                <c:pt idx="180">
                  <c:v>920</c:v>
                </c:pt>
                <c:pt idx="181">
                  <c:v>919</c:v>
                </c:pt>
                <c:pt idx="182">
                  <c:v>918</c:v>
                </c:pt>
                <c:pt idx="183">
                  <c:v>917</c:v>
                </c:pt>
                <c:pt idx="184">
                  <c:v>916</c:v>
                </c:pt>
                <c:pt idx="185">
                  <c:v>915</c:v>
                </c:pt>
                <c:pt idx="186">
                  <c:v>914</c:v>
                </c:pt>
                <c:pt idx="187">
                  <c:v>913</c:v>
                </c:pt>
                <c:pt idx="188">
                  <c:v>912</c:v>
                </c:pt>
                <c:pt idx="189">
                  <c:v>911</c:v>
                </c:pt>
                <c:pt idx="190">
                  <c:v>910</c:v>
                </c:pt>
                <c:pt idx="191">
                  <c:v>909</c:v>
                </c:pt>
                <c:pt idx="192">
                  <c:v>908</c:v>
                </c:pt>
                <c:pt idx="193">
                  <c:v>907</c:v>
                </c:pt>
                <c:pt idx="194">
                  <c:v>906</c:v>
                </c:pt>
                <c:pt idx="195">
                  <c:v>905</c:v>
                </c:pt>
                <c:pt idx="196">
                  <c:v>904</c:v>
                </c:pt>
                <c:pt idx="197">
                  <c:v>903</c:v>
                </c:pt>
                <c:pt idx="198">
                  <c:v>902</c:v>
                </c:pt>
                <c:pt idx="199">
                  <c:v>901</c:v>
                </c:pt>
                <c:pt idx="200">
                  <c:v>900</c:v>
                </c:pt>
                <c:pt idx="201">
                  <c:v>899</c:v>
                </c:pt>
                <c:pt idx="202">
                  <c:v>898</c:v>
                </c:pt>
                <c:pt idx="203">
                  <c:v>897</c:v>
                </c:pt>
                <c:pt idx="204">
                  <c:v>896</c:v>
                </c:pt>
                <c:pt idx="205">
                  <c:v>895</c:v>
                </c:pt>
                <c:pt idx="206">
                  <c:v>894</c:v>
                </c:pt>
                <c:pt idx="207">
                  <c:v>893</c:v>
                </c:pt>
                <c:pt idx="208">
                  <c:v>892</c:v>
                </c:pt>
                <c:pt idx="209">
                  <c:v>891</c:v>
                </c:pt>
                <c:pt idx="210">
                  <c:v>890</c:v>
                </c:pt>
                <c:pt idx="211">
                  <c:v>889</c:v>
                </c:pt>
                <c:pt idx="212">
                  <c:v>888</c:v>
                </c:pt>
                <c:pt idx="213">
                  <c:v>887</c:v>
                </c:pt>
                <c:pt idx="214">
                  <c:v>886</c:v>
                </c:pt>
                <c:pt idx="215">
                  <c:v>885</c:v>
                </c:pt>
                <c:pt idx="216">
                  <c:v>884</c:v>
                </c:pt>
                <c:pt idx="217">
                  <c:v>883</c:v>
                </c:pt>
                <c:pt idx="218">
                  <c:v>882</c:v>
                </c:pt>
                <c:pt idx="219">
                  <c:v>881</c:v>
                </c:pt>
                <c:pt idx="220">
                  <c:v>880</c:v>
                </c:pt>
                <c:pt idx="221">
                  <c:v>879</c:v>
                </c:pt>
                <c:pt idx="222">
                  <c:v>878</c:v>
                </c:pt>
                <c:pt idx="223">
                  <c:v>877</c:v>
                </c:pt>
                <c:pt idx="224">
                  <c:v>876</c:v>
                </c:pt>
                <c:pt idx="225">
                  <c:v>875</c:v>
                </c:pt>
                <c:pt idx="226">
                  <c:v>874</c:v>
                </c:pt>
                <c:pt idx="227">
                  <c:v>873</c:v>
                </c:pt>
                <c:pt idx="228">
                  <c:v>872</c:v>
                </c:pt>
                <c:pt idx="229">
                  <c:v>871</c:v>
                </c:pt>
                <c:pt idx="230">
                  <c:v>870</c:v>
                </c:pt>
                <c:pt idx="231">
                  <c:v>869</c:v>
                </c:pt>
                <c:pt idx="232">
                  <c:v>868</c:v>
                </c:pt>
                <c:pt idx="233">
                  <c:v>867</c:v>
                </c:pt>
                <c:pt idx="234">
                  <c:v>866</c:v>
                </c:pt>
                <c:pt idx="235">
                  <c:v>865</c:v>
                </c:pt>
                <c:pt idx="236">
                  <c:v>864</c:v>
                </c:pt>
                <c:pt idx="237">
                  <c:v>863</c:v>
                </c:pt>
                <c:pt idx="238">
                  <c:v>862</c:v>
                </c:pt>
                <c:pt idx="239">
                  <c:v>861</c:v>
                </c:pt>
                <c:pt idx="240">
                  <c:v>860</c:v>
                </c:pt>
                <c:pt idx="241">
                  <c:v>859</c:v>
                </c:pt>
                <c:pt idx="242">
                  <c:v>858</c:v>
                </c:pt>
                <c:pt idx="243">
                  <c:v>857</c:v>
                </c:pt>
                <c:pt idx="244">
                  <c:v>856</c:v>
                </c:pt>
                <c:pt idx="245">
                  <c:v>855</c:v>
                </c:pt>
                <c:pt idx="246">
                  <c:v>854</c:v>
                </c:pt>
                <c:pt idx="247">
                  <c:v>853</c:v>
                </c:pt>
                <c:pt idx="248">
                  <c:v>852</c:v>
                </c:pt>
                <c:pt idx="249">
                  <c:v>851</c:v>
                </c:pt>
                <c:pt idx="250">
                  <c:v>850</c:v>
                </c:pt>
                <c:pt idx="251">
                  <c:v>849</c:v>
                </c:pt>
                <c:pt idx="252">
                  <c:v>848</c:v>
                </c:pt>
                <c:pt idx="253">
                  <c:v>847</c:v>
                </c:pt>
                <c:pt idx="254">
                  <c:v>846</c:v>
                </c:pt>
                <c:pt idx="255">
                  <c:v>845</c:v>
                </c:pt>
                <c:pt idx="256">
                  <c:v>844</c:v>
                </c:pt>
                <c:pt idx="257">
                  <c:v>843</c:v>
                </c:pt>
                <c:pt idx="258">
                  <c:v>842</c:v>
                </c:pt>
                <c:pt idx="259">
                  <c:v>841</c:v>
                </c:pt>
                <c:pt idx="260">
                  <c:v>840</c:v>
                </c:pt>
                <c:pt idx="261">
                  <c:v>839</c:v>
                </c:pt>
                <c:pt idx="262">
                  <c:v>838</c:v>
                </c:pt>
                <c:pt idx="263">
                  <c:v>837</c:v>
                </c:pt>
                <c:pt idx="264">
                  <c:v>836</c:v>
                </c:pt>
                <c:pt idx="265">
                  <c:v>835</c:v>
                </c:pt>
                <c:pt idx="266">
                  <c:v>834</c:v>
                </c:pt>
                <c:pt idx="267">
                  <c:v>833</c:v>
                </c:pt>
                <c:pt idx="268">
                  <c:v>832</c:v>
                </c:pt>
                <c:pt idx="269">
                  <c:v>831</c:v>
                </c:pt>
                <c:pt idx="270">
                  <c:v>830</c:v>
                </c:pt>
                <c:pt idx="271">
                  <c:v>829</c:v>
                </c:pt>
                <c:pt idx="272">
                  <c:v>828</c:v>
                </c:pt>
                <c:pt idx="273">
                  <c:v>827</c:v>
                </c:pt>
                <c:pt idx="274">
                  <c:v>826</c:v>
                </c:pt>
                <c:pt idx="275">
                  <c:v>825</c:v>
                </c:pt>
                <c:pt idx="276">
                  <c:v>824</c:v>
                </c:pt>
                <c:pt idx="277">
                  <c:v>823</c:v>
                </c:pt>
                <c:pt idx="278">
                  <c:v>822</c:v>
                </c:pt>
                <c:pt idx="279">
                  <c:v>821</c:v>
                </c:pt>
                <c:pt idx="280">
                  <c:v>820</c:v>
                </c:pt>
                <c:pt idx="281">
                  <c:v>819</c:v>
                </c:pt>
                <c:pt idx="282">
                  <c:v>818</c:v>
                </c:pt>
                <c:pt idx="283">
                  <c:v>817</c:v>
                </c:pt>
                <c:pt idx="284">
                  <c:v>816</c:v>
                </c:pt>
                <c:pt idx="285">
                  <c:v>815</c:v>
                </c:pt>
                <c:pt idx="286">
                  <c:v>814</c:v>
                </c:pt>
                <c:pt idx="287">
                  <c:v>813</c:v>
                </c:pt>
                <c:pt idx="288">
                  <c:v>812</c:v>
                </c:pt>
                <c:pt idx="289">
                  <c:v>811</c:v>
                </c:pt>
                <c:pt idx="290">
                  <c:v>810</c:v>
                </c:pt>
                <c:pt idx="291">
                  <c:v>809</c:v>
                </c:pt>
                <c:pt idx="292">
                  <c:v>808</c:v>
                </c:pt>
                <c:pt idx="293">
                  <c:v>807</c:v>
                </c:pt>
                <c:pt idx="294">
                  <c:v>806</c:v>
                </c:pt>
                <c:pt idx="295">
                  <c:v>805</c:v>
                </c:pt>
                <c:pt idx="296">
                  <c:v>804</c:v>
                </c:pt>
                <c:pt idx="297">
                  <c:v>803</c:v>
                </c:pt>
                <c:pt idx="298">
                  <c:v>802</c:v>
                </c:pt>
                <c:pt idx="299">
                  <c:v>801</c:v>
                </c:pt>
                <c:pt idx="300">
                  <c:v>800</c:v>
                </c:pt>
                <c:pt idx="301">
                  <c:v>799</c:v>
                </c:pt>
                <c:pt idx="302">
                  <c:v>798</c:v>
                </c:pt>
                <c:pt idx="303">
                  <c:v>797</c:v>
                </c:pt>
                <c:pt idx="304">
                  <c:v>796</c:v>
                </c:pt>
                <c:pt idx="305">
                  <c:v>795</c:v>
                </c:pt>
                <c:pt idx="306">
                  <c:v>794</c:v>
                </c:pt>
                <c:pt idx="307">
                  <c:v>793</c:v>
                </c:pt>
                <c:pt idx="308">
                  <c:v>792</c:v>
                </c:pt>
                <c:pt idx="309">
                  <c:v>791</c:v>
                </c:pt>
                <c:pt idx="310">
                  <c:v>790</c:v>
                </c:pt>
                <c:pt idx="311">
                  <c:v>789</c:v>
                </c:pt>
                <c:pt idx="312">
                  <c:v>788</c:v>
                </c:pt>
                <c:pt idx="313">
                  <c:v>787</c:v>
                </c:pt>
                <c:pt idx="314">
                  <c:v>786</c:v>
                </c:pt>
                <c:pt idx="315">
                  <c:v>785</c:v>
                </c:pt>
                <c:pt idx="316">
                  <c:v>784</c:v>
                </c:pt>
                <c:pt idx="317">
                  <c:v>783</c:v>
                </c:pt>
                <c:pt idx="318">
                  <c:v>782</c:v>
                </c:pt>
                <c:pt idx="319">
                  <c:v>781</c:v>
                </c:pt>
                <c:pt idx="320">
                  <c:v>780</c:v>
                </c:pt>
                <c:pt idx="321">
                  <c:v>779</c:v>
                </c:pt>
                <c:pt idx="322">
                  <c:v>778</c:v>
                </c:pt>
                <c:pt idx="323">
                  <c:v>777</c:v>
                </c:pt>
                <c:pt idx="324">
                  <c:v>776</c:v>
                </c:pt>
                <c:pt idx="325">
                  <c:v>775</c:v>
                </c:pt>
                <c:pt idx="326">
                  <c:v>774</c:v>
                </c:pt>
                <c:pt idx="327">
                  <c:v>773</c:v>
                </c:pt>
                <c:pt idx="328">
                  <c:v>772</c:v>
                </c:pt>
                <c:pt idx="329">
                  <c:v>771</c:v>
                </c:pt>
                <c:pt idx="330">
                  <c:v>770</c:v>
                </c:pt>
                <c:pt idx="331">
                  <c:v>769</c:v>
                </c:pt>
                <c:pt idx="332">
                  <c:v>768</c:v>
                </c:pt>
                <c:pt idx="333">
                  <c:v>767</c:v>
                </c:pt>
                <c:pt idx="334">
                  <c:v>766</c:v>
                </c:pt>
                <c:pt idx="335">
                  <c:v>765</c:v>
                </c:pt>
                <c:pt idx="336">
                  <c:v>764</c:v>
                </c:pt>
                <c:pt idx="337">
                  <c:v>763</c:v>
                </c:pt>
                <c:pt idx="338">
                  <c:v>762</c:v>
                </c:pt>
                <c:pt idx="339">
                  <c:v>761</c:v>
                </c:pt>
                <c:pt idx="340">
                  <c:v>760</c:v>
                </c:pt>
                <c:pt idx="341">
                  <c:v>759</c:v>
                </c:pt>
                <c:pt idx="342">
                  <c:v>758</c:v>
                </c:pt>
                <c:pt idx="343">
                  <c:v>757</c:v>
                </c:pt>
                <c:pt idx="344">
                  <c:v>756</c:v>
                </c:pt>
                <c:pt idx="345">
                  <c:v>755</c:v>
                </c:pt>
                <c:pt idx="346">
                  <c:v>754</c:v>
                </c:pt>
                <c:pt idx="347">
                  <c:v>753</c:v>
                </c:pt>
                <c:pt idx="348">
                  <c:v>752</c:v>
                </c:pt>
                <c:pt idx="349">
                  <c:v>751</c:v>
                </c:pt>
                <c:pt idx="350">
                  <c:v>750</c:v>
                </c:pt>
                <c:pt idx="351">
                  <c:v>749</c:v>
                </c:pt>
                <c:pt idx="352">
                  <c:v>748</c:v>
                </c:pt>
                <c:pt idx="353">
                  <c:v>747</c:v>
                </c:pt>
                <c:pt idx="354">
                  <c:v>746</c:v>
                </c:pt>
                <c:pt idx="355">
                  <c:v>745</c:v>
                </c:pt>
                <c:pt idx="356">
                  <c:v>744</c:v>
                </c:pt>
                <c:pt idx="357">
                  <c:v>743</c:v>
                </c:pt>
                <c:pt idx="358">
                  <c:v>742</c:v>
                </c:pt>
                <c:pt idx="359">
                  <c:v>741</c:v>
                </c:pt>
                <c:pt idx="360">
                  <c:v>740</c:v>
                </c:pt>
                <c:pt idx="361">
                  <c:v>739</c:v>
                </c:pt>
                <c:pt idx="362">
                  <c:v>738</c:v>
                </c:pt>
                <c:pt idx="363">
                  <c:v>737</c:v>
                </c:pt>
                <c:pt idx="364">
                  <c:v>736</c:v>
                </c:pt>
                <c:pt idx="365">
                  <c:v>735</c:v>
                </c:pt>
                <c:pt idx="366">
                  <c:v>734</c:v>
                </c:pt>
                <c:pt idx="367">
                  <c:v>733</c:v>
                </c:pt>
                <c:pt idx="368">
                  <c:v>732</c:v>
                </c:pt>
                <c:pt idx="369">
                  <c:v>731</c:v>
                </c:pt>
                <c:pt idx="370">
                  <c:v>730</c:v>
                </c:pt>
                <c:pt idx="371">
                  <c:v>729</c:v>
                </c:pt>
                <c:pt idx="372">
                  <c:v>728</c:v>
                </c:pt>
                <c:pt idx="373">
                  <c:v>727</c:v>
                </c:pt>
                <c:pt idx="374">
                  <c:v>726</c:v>
                </c:pt>
                <c:pt idx="375">
                  <c:v>725</c:v>
                </c:pt>
                <c:pt idx="376">
                  <c:v>724</c:v>
                </c:pt>
                <c:pt idx="377">
                  <c:v>723</c:v>
                </c:pt>
                <c:pt idx="378">
                  <c:v>722</c:v>
                </c:pt>
                <c:pt idx="379">
                  <c:v>721</c:v>
                </c:pt>
                <c:pt idx="380">
                  <c:v>720</c:v>
                </c:pt>
                <c:pt idx="381">
                  <c:v>719</c:v>
                </c:pt>
                <c:pt idx="382">
                  <c:v>718</c:v>
                </c:pt>
                <c:pt idx="383">
                  <c:v>717</c:v>
                </c:pt>
                <c:pt idx="384">
                  <c:v>716</c:v>
                </c:pt>
                <c:pt idx="385">
                  <c:v>715</c:v>
                </c:pt>
                <c:pt idx="386">
                  <c:v>714</c:v>
                </c:pt>
                <c:pt idx="387">
                  <c:v>713</c:v>
                </c:pt>
                <c:pt idx="388">
                  <c:v>712</c:v>
                </c:pt>
                <c:pt idx="389">
                  <c:v>711</c:v>
                </c:pt>
                <c:pt idx="390">
                  <c:v>710</c:v>
                </c:pt>
                <c:pt idx="391">
                  <c:v>709</c:v>
                </c:pt>
                <c:pt idx="392">
                  <c:v>708</c:v>
                </c:pt>
                <c:pt idx="393">
                  <c:v>707</c:v>
                </c:pt>
                <c:pt idx="394">
                  <c:v>706</c:v>
                </c:pt>
                <c:pt idx="395">
                  <c:v>705</c:v>
                </c:pt>
                <c:pt idx="396">
                  <c:v>704</c:v>
                </c:pt>
                <c:pt idx="397">
                  <c:v>703</c:v>
                </c:pt>
                <c:pt idx="398">
                  <c:v>702</c:v>
                </c:pt>
                <c:pt idx="399">
                  <c:v>701</c:v>
                </c:pt>
                <c:pt idx="400">
                  <c:v>700</c:v>
                </c:pt>
                <c:pt idx="401">
                  <c:v>699</c:v>
                </c:pt>
                <c:pt idx="402">
                  <c:v>698</c:v>
                </c:pt>
                <c:pt idx="403">
                  <c:v>697</c:v>
                </c:pt>
                <c:pt idx="404">
                  <c:v>696</c:v>
                </c:pt>
                <c:pt idx="405">
                  <c:v>695</c:v>
                </c:pt>
                <c:pt idx="406">
                  <c:v>694</c:v>
                </c:pt>
                <c:pt idx="407">
                  <c:v>693</c:v>
                </c:pt>
                <c:pt idx="408">
                  <c:v>692</c:v>
                </c:pt>
                <c:pt idx="409">
                  <c:v>691</c:v>
                </c:pt>
                <c:pt idx="410">
                  <c:v>690</c:v>
                </c:pt>
                <c:pt idx="411">
                  <c:v>689</c:v>
                </c:pt>
                <c:pt idx="412">
                  <c:v>688</c:v>
                </c:pt>
                <c:pt idx="413">
                  <c:v>687</c:v>
                </c:pt>
                <c:pt idx="414">
                  <c:v>686</c:v>
                </c:pt>
                <c:pt idx="415">
                  <c:v>685</c:v>
                </c:pt>
                <c:pt idx="416">
                  <c:v>684</c:v>
                </c:pt>
                <c:pt idx="417">
                  <c:v>683</c:v>
                </c:pt>
                <c:pt idx="418">
                  <c:v>682</c:v>
                </c:pt>
                <c:pt idx="419">
                  <c:v>681</c:v>
                </c:pt>
                <c:pt idx="420">
                  <c:v>680</c:v>
                </c:pt>
                <c:pt idx="421">
                  <c:v>679</c:v>
                </c:pt>
                <c:pt idx="422">
                  <c:v>678</c:v>
                </c:pt>
                <c:pt idx="423">
                  <c:v>677</c:v>
                </c:pt>
                <c:pt idx="424">
                  <c:v>676</c:v>
                </c:pt>
                <c:pt idx="425">
                  <c:v>675</c:v>
                </c:pt>
                <c:pt idx="426">
                  <c:v>674</c:v>
                </c:pt>
                <c:pt idx="427">
                  <c:v>673</c:v>
                </c:pt>
                <c:pt idx="428">
                  <c:v>672</c:v>
                </c:pt>
                <c:pt idx="429">
                  <c:v>671</c:v>
                </c:pt>
                <c:pt idx="430">
                  <c:v>670</c:v>
                </c:pt>
                <c:pt idx="431">
                  <c:v>669</c:v>
                </c:pt>
                <c:pt idx="432">
                  <c:v>668</c:v>
                </c:pt>
                <c:pt idx="433">
                  <c:v>667</c:v>
                </c:pt>
                <c:pt idx="434">
                  <c:v>666</c:v>
                </c:pt>
                <c:pt idx="435">
                  <c:v>665</c:v>
                </c:pt>
                <c:pt idx="436">
                  <c:v>664</c:v>
                </c:pt>
                <c:pt idx="437">
                  <c:v>663</c:v>
                </c:pt>
                <c:pt idx="438">
                  <c:v>662</c:v>
                </c:pt>
                <c:pt idx="439">
                  <c:v>661</c:v>
                </c:pt>
                <c:pt idx="440">
                  <c:v>660</c:v>
                </c:pt>
                <c:pt idx="441">
                  <c:v>659</c:v>
                </c:pt>
                <c:pt idx="442">
                  <c:v>658</c:v>
                </c:pt>
                <c:pt idx="443">
                  <c:v>657</c:v>
                </c:pt>
                <c:pt idx="444">
                  <c:v>656</c:v>
                </c:pt>
                <c:pt idx="445">
                  <c:v>655</c:v>
                </c:pt>
                <c:pt idx="446">
                  <c:v>654</c:v>
                </c:pt>
                <c:pt idx="447">
                  <c:v>653</c:v>
                </c:pt>
                <c:pt idx="448">
                  <c:v>652</c:v>
                </c:pt>
                <c:pt idx="449">
                  <c:v>651</c:v>
                </c:pt>
                <c:pt idx="450">
                  <c:v>650</c:v>
                </c:pt>
                <c:pt idx="451">
                  <c:v>649</c:v>
                </c:pt>
                <c:pt idx="452">
                  <c:v>648</c:v>
                </c:pt>
                <c:pt idx="453">
                  <c:v>647</c:v>
                </c:pt>
                <c:pt idx="454">
                  <c:v>646</c:v>
                </c:pt>
                <c:pt idx="455">
                  <c:v>645</c:v>
                </c:pt>
                <c:pt idx="456">
                  <c:v>644</c:v>
                </c:pt>
                <c:pt idx="457">
                  <c:v>643</c:v>
                </c:pt>
                <c:pt idx="458">
                  <c:v>642</c:v>
                </c:pt>
                <c:pt idx="459">
                  <c:v>641</c:v>
                </c:pt>
                <c:pt idx="460">
                  <c:v>640</c:v>
                </c:pt>
                <c:pt idx="461">
                  <c:v>639</c:v>
                </c:pt>
                <c:pt idx="462">
                  <c:v>638</c:v>
                </c:pt>
                <c:pt idx="463">
                  <c:v>637</c:v>
                </c:pt>
                <c:pt idx="464">
                  <c:v>636</c:v>
                </c:pt>
                <c:pt idx="465">
                  <c:v>635</c:v>
                </c:pt>
                <c:pt idx="466">
                  <c:v>634</c:v>
                </c:pt>
                <c:pt idx="467">
                  <c:v>633</c:v>
                </c:pt>
                <c:pt idx="468">
                  <c:v>632</c:v>
                </c:pt>
                <c:pt idx="469">
                  <c:v>631</c:v>
                </c:pt>
                <c:pt idx="470">
                  <c:v>630</c:v>
                </c:pt>
                <c:pt idx="471">
                  <c:v>629</c:v>
                </c:pt>
                <c:pt idx="472">
                  <c:v>628</c:v>
                </c:pt>
                <c:pt idx="473">
                  <c:v>627</c:v>
                </c:pt>
                <c:pt idx="474">
                  <c:v>626</c:v>
                </c:pt>
                <c:pt idx="475">
                  <c:v>625</c:v>
                </c:pt>
                <c:pt idx="476">
                  <c:v>624</c:v>
                </c:pt>
                <c:pt idx="477">
                  <c:v>623</c:v>
                </c:pt>
                <c:pt idx="478">
                  <c:v>622</c:v>
                </c:pt>
                <c:pt idx="479">
                  <c:v>621</c:v>
                </c:pt>
                <c:pt idx="480">
                  <c:v>620</c:v>
                </c:pt>
                <c:pt idx="481">
                  <c:v>619</c:v>
                </c:pt>
                <c:pt idx="482">
                  <c:v>618</c:v>
                </c:pt>
                <c:pt idx="483">
                  <c:v>617</c:v>
                </c:pt>
                <c:pt idx="484">
                  <c:v>616</c:v>
                </c:pt>
                <c:pt idx="485">
                  <c:v>615</c:v>
                </c:pt>
                <c:pt idx="486">
                  <c:v>614</c:v>
                </c:pt>
                <c:pt idx="487">
                  <c:v>613</c:v>
                </c:pt>
                <c:pt idx="488">
                  <c:v>612</c:v>
                </c:pt>
                <c:pt idx="489">
                  <c:v>611</c:v>
                </c:pt>
                <c:pt idx="490">
                  <c:v>610</c:v>
                </c:pt>
                <c:pt idx="491">
                  <c:v>609</c:v>
                </c:pt>
                <c:pt idx="492">
                  <c:v>608</c:v>
                </c:pt>
                <c:pt idx="493">
                  <c:v>607</c:v>
                </c:pt>
                <c:pt idx="494">
                  <c:v>606</c:v>
                </c:pt>
                <c:pt idx="495">
                  <c:v>605</c:v>
                </c:pt>
                <c:pt idx="496">
                  <c:v>604</c:v>
                </c:pt>
                <c:pt idx="497">
                  <c:v>603</c:v>
                </c:pt>
                <c:pt idx="498">
                  <c:v>602</c:v>
                </c:pt>
                <c:pt idx="499">
                  <c:v>601</c:v>
                </c:pt>
                <c:pt idx="500">
                  <c:v>600</c:v>
                </c:pt>
                <c:pt idx="501">
                  <c:v>599</c:v>
                </c:pt>
                <c:pt idx="502">
                  <c:v>598</c:v>
                </c:pt>
                <c:pt idx="503">
                  <c:v>597</c:v>
                </c:pt>
                <c:pt idx="504">
                  <c:v>596</c:v>
                </c:pt>
                <c:pt idx="505">
                  <c:v>595</c:v>
                </c:pt>
                <c:pt idx="506">
                  <c:v>594</c:v>
                </c:pt>
                <c:pt idx="507">
                  <c:v>593</c:v>
                </c:pt>
                <c:pt idx="508">
                  <c:v>592</c:v>
                </c:pt>
                <c:pt idx="509">
                  <c:v>591</c:v>
                </c:pt>
                <c:pt idx="510">
                  <c:v>590</c:v>
                </c:pt>
                <c:pt idx="511">
                  <c:v>589</c:v>
                </c:pt>
                <c:pt idx="512">
                  <c:v>588</c:v>
                </c:pt>
                <c:pt idx="513">
                  <c:v>587</c:v>
                </c:pt>
                <c:pt idx="514">
                  <c:v>586</c:v>
                </c:pt>
                <c:pt idx="515">
                  <c:v>585</c:v>
                </c:pt>
                <c:pt idx="516">
                  <c:v>584</c:v>
                </c:pt>
                <c:pt idx="517">
                  <c:v>583</c:v>
                </c:pt>
                <c:pt idx="518">
                  <c:v>582</c:v>
                </c:pt>
                <c:pt idx="519">
                  <c:v>581</c:v>
                </c:pt>
                <c:pt idx="520">
                  <c:v>580</c:v>
                </c:pt>
                <c:pt idx="521">
                  <c:v>579</c:v>
                </c:pt>
                <c:pt idx="522">
                  <c:v>578</c:v>
                </c:pt>
                <c:pt idx="523">
                  <c:v>577</c:v>
                </c:pt>
                <c:pt idx="524">
                  <c:v>576</c:v>
                </c:pt>
                <c:pt idx="525">
                  <c:v>575</c:v>
                </c:pt>
                <c:pt idx="526">
                  <c:v>574</c:v>
                </c:pt>
                <c:pt idx="527">
                  <c:v>573</c:v>
                </c:pt>
                <c:pt idx="528">
                  <c:v>572</c:v>
                </c:pt>
                <c:pt idx="529">
                  <c:v>571</c:v>
                </c:pt>
                <c:pt idx="530">
                  <c:v>570</c:v>
                </c:pt>
                <c:pt idx="531">
                  <c:v>569</c:v>
                </c:pt>
                <c:pt idx="532">
                  <c:v>568</c:v>
                </c:pt>
                <c:pt idx="533">
                  <c:v>567</c:v>
                </c:pt>
                <c:pt idx="534">
                  <c:v>566</c:v>
                </c:pt>
                <c:pt idx="535">
                  <c:v>565</c:v>
                </c:pt>
                <c:pt idx="536">
                  <c:v>564</c:v>
                </c:pt>
                <c:pt idx="537">
                  <c:v>563</c:v>
                </c:pt>
                <c:pt idx="538">
                  <c:v>562</c:v>
                </c:pt>
                <c:pt idx="539">
                  <c:v>561</c:v>
                </c:pt>
                <c:pt idx="540">
                  <c:v>560</c:v>
                </c:pt>
                <c:pt idx="541">
                  <c:v>559</c:v>
                </c:pt>
                <c:pt idx="542">
                  <c:v>558</c:v>
                </c:pt>
                <c:pt idx="543">
                  <c:v>557</c:v>
                </c:pt>
                <c:pt idx="544">
                  <c:v>556</c:v>
                </c:pt>
                <c:pt idx="545">
                  <c:v>555</c:v>
                </c:pt>
                <c:pt idx="546">
                  <c:v>554</c:v>
                </c:pt>
                <c:pt idx="547">
                  <c:v>553</c:v>
                </c:pt>
                <c:pt idx="548">
                  <c:v>552</c:v>
                </c:pt>
                <c:pt idx="549">
                  <c:v>551</c:v>
                </c:pt>
                <c:pt idx="550">
                  <c:v>550</c:v>
                </c:pt>
                <c:pt idx="551">
                  <c:v>549</c:v>
                </c:pt>
                <c:pt idx="552">
                  <c:v>548</c:v>
                </c:pt>
                <c:pt idx="553">
                  <c:v>547</c:v>
                </c:pt>
                <c:pt idx="554">
                  <c:v>546</c:v>
                </c:pt>
                <c:pt idx="555">
                  <c:v>545</c:v>
                </c:pt>
                <c:pt idx="556">
                  <c:v>544</c:v>
                </c:pt>
                <c:pt idx="557">
                  <c:v>543</c:v>
                </c:pt>
                <c:pt idx="558">
                  <c:v>542</c:v>
                </c:pt>
                <c:pt idx="559">
                  <c:v>541</c:v>
                </c:pt>
                <c:pt idx="560">
                  <c:v>540</c:v>
                </c:pt>
                <c:pt idx="561">
                  <c:v>539</c:v>
                </c:pt>
                <c:pt idx="562">
                  <c:v>538</c:v>
                </c:pt>
                <c:pt idx="563">
                  <c:v>537</c:v>
                </c:pt>
                <c:pt idx="564">
                  <c:v>536</c:v>
                </c:pt>
                <c:pt idx="565">
                  <c:v>535</c:v>
                </c:pt>
                <c:pt idx="566">
                  <c:v>534</c:v>
                </c:pt>
                <c:pt idx="567">
                  <c:v>533</c:v>
                </c:pt>
                <c:pt idx="568">
                  <c:v>532</c:v>
                </c:pt>
                <c:pt idx="569">
                  <c:v>531</c:v>
                </c:pt>
                <c:pt idx="570">
                  <c:v>530</c:v>
                </c:pt>
                <c:pt idx="571">
                  <c:v>529</c:v>
                </c:pt>
                <c:pt idx="572">
                  <c:v>528</c:v>
                </c:pt>
                <c:pt idx="573">
                  <c:v>527</c:v>
                </c:pt>
                <c:pt idx="574">
                  <c:v>526</c:v>
                </c:pt>
                <c:pt idx="575">
                  <c:v>525</c:v>
                </c:pt>
                <c:pt idx="576">
                  <c:v>524</c:v>
                </c:pt>
                <c:pt idx="577">
                  <c:v>523</c:v>
                </c:pt>
                <c:pt idx="578">
                  <c:v>522</c:v>
                </c:pt>
                <c:pt idx="579">
                  <c:v>521</c:v>
                </c:pt>
                <c:pt idx="580">
                  <c:v>520</c:v>
                </c:pt>
                <c:pt idx="581">
                  <c:v>519</c:v>
                </c:pt>
                <c:pt idx="582">
                  <c:v>518</c:v>
                </c:pt>
                <c:pt idx="583">
                  <c:v>517</c:v>
                </c:pt>
                <c:pt idx="584">
                  <c:v>516</c:v>
                </c:pt>
                <c:pt idx="585">
                  <c:v>515</c:v>
                </c:pt>
                <c:pt idx="586">
                  <c:v>514</c:v>
                </c:pt>
                <c:pt idx="587">
                  <c:v>513</c:v>
                </c:pt>
                <c:pt idx="588">
                  <c:v>512</c:v>
                </c:pt>
                <c:pt idx="589">
                  <c:v>511</c:v>
                </c:pt>
                <c:pt idx="590">
                  <c:v>510</c:v>
                </c:pt>
                <c:pt idx="591">
                  <c:v>509</c:v>
                </c:pt>
                <c:pt idx="592">
                  <c:v>508</c:v>
                </c:pt>
                <c:pt idx="593">
                  <c:v>507</c:v>
                </c:pt>
                <c:pt idx="594">
                  <c:v>506</c:v>
                </c:pt>
                <c:pt idx="595">
                  <c:v>505</c:v>
                </c:pt>
                <c:pt idx="596">
                  <c:v>504</c:v>
                </c:pt>
                <c:pt idx="597">
                  <c:v>503</c:v>
                </c:pt>
                <c:pt idx="598">
                  <c:v>502</c:v>
                </c:pt>
                <c:pt idx="599">
                  <c:v>501</c:v>
                </c:pt>
                <c:pt idx="600">
                  <c:v>500</c:v>
                </c:pt>
                <c:pt idx="601">
                  <c:v>499</c:v>
                </c:pt>
                <c:pt idx="602">
                  <c:v>498</c:v>
                </c:pt>
                <c:pt idx="603">
                  <c:v>497</c:v>
                </c:pt>
                <c:pt idx="604">
                  <c:v>496</c:v>
                </c:pt>
                <c:pt idx="605">
                  <c:v>495</c:v>
                </c:pt>
                <c:pt idx="606">
                  <c:v>494</c:v>
                </c:pt>
                <c:pt idx="607">
                  <c:v>493</c:v>
                </c:pt>
                <c:pt idx="608">
                  <c:v>492</c:v>
                </c:pt>
                <c:pt idx="609">
                  <c:v>491</c:v>
                </c:pt>
                <c:pt idx="610">
                  <c:v>490</c:v>
                </c:pt>
                <c:pt idx="611">
                  <c:v>489</c:v>
                </c:pt>
                <c:pt idx="612">
                  <c:v>488</c:v>
                </c:pt>
                <c:pt idx="613">
                  <c:v>487</c:v>
                </c:pt>
                <c:pt idx="614">
                  <c:v>486</c:v>
                </c:pt>
                <c:pt idx="615">
                  <c:v>485</c:v>
                </c:pt>
                <c:pt idx="616">
                  <c:v>484</c:v>
                </c:pt>
                <c:pt idx="617">
                  <c:v>483</c:v>
                </c:pt>
                <c:pt idx="618">
                  <c:v>482</c:v>
                </c:pt>
                <c:pt idx="619">
                  <c:v>481</c:v>
                </c:pt>
                <c:pt idx="620">
                  <c:v>480</c:v>
                </c:pt>
                <c:pt idx="621">
                  <c:v>479</c:v>
                </c:pt>
                <c:pt idx="622">
                  <c:v>478</c:v>
                </c:pt>
                <c:pt idx="623">
                  <c:v>477</c:v>
                </c:pt>
                <c:pt idx="624">
                  <c:v>476</c:v>
                </c:pt>
                <c:pt idx="625">
                  <c:v>475</c:v>
                </c:pt>
                <c:pt idx="626">
                  <c:v>474</c:v>
                </c:pt>
                <c:pt idx="627">
                  <c:v>473</c:v>
                </c:pt>
                <c:pt idx="628">
                  <c:v>472</c:v>
                </c:pt>
                <c:pt idx="629">
                  <c:v>471</c:v>
                </c:pt>
                <c:pt idx="630">
                  <c:v>470</c:v>
                </c:pt>
                <c:pt idx="631">
                  <c:v>469</c:v>
                </c:pt>
                <c:pt idx="632">
                  <c:v>468</c:v>
                </c:pt>
                <c:pt idx="633">
                  <c:v>467</c:v>
                </c:pt>
                <c:pt idx="634">
                  <c:v>466</c:v>
                </c:pt>
                <c:pt idx="635">
                  <c:v>465</c:v>
                </c:pt>
                <c:pt idx="636">
                  <c:v>464</c:v>
                </c:pt>
                <c:pt idx="637">
                  <c:v>463</c:v>
                </c:pt>
                <c:pt idx="638">
                  <c:v>462</c:v>
                </c:pt>
                <c:pt idx="639">
                  <c:v>461</c:v>
                </c:pt>
                <c:pt idx="640">
                  <c:v>460</c:v>
                </c:pt>
                <c:pt idx="641">
                  <c:v>459</c:v>
                </c:pt>
                <c:pt idx="642">
                  <c:v>458</c:v>
                </c:pt>
                <c:pt idx="643">
                  <c:v>457</c:v>
                </c:pt>
                <c:pt idx="644">
                  <c:v>456</c:v>
                </c:pt>
                <c:pt idx="645">
                  <c:v>455</c:v>
                </c:pt>
                <c:pt idx="646">
                  <c:v>454</c:v>
                </c:pt>
                <c:pt idx="647">
                  <c:v>453</c:v>
                </c:pt>
                <c:pt idx="648">
                  <c:v>452</c:v>
                </c:pt>
                <c:pt idx="649">
                  <c:v>451</c:v>
                </c:pt>
                <c:pt idx="650">
                  <c:v>450</c:v>
                </c:pt>
                <c:pt idx="651">
                  <c:v>449</c:v>
                </c:pt>
                <c:pt idx="652">
                  <c:v>448</c:v>
                </c:pt>
                <c:pt idx="653">
                  <c:v>447</c:v>
                </c:pt>
                <c:pt idx="654">
                  <c:v>446</c:v>
                </c:pt>
                <c:pt idx="655">
                  <c:v>445</c:v>
                </c:pt>
                <c:pt idx="656">
                  <c:v>444</c:v>
                </c:pt>
                <c:pt idx="657">
                  <c:v>443</c:v>
                </c:pt>
                <c:pt idx="658">
                  <c:v>442</c:v>
                </c:pt>
                <c:pt idx="659">
                  <c:v>441</c:v>
                </c:pt>
                <c:pt idx="660">
                  <c:v>440</c:v>
                </c:pt>
                <c:pt idx="661">
                  <c:v>439</c:v>
                </c:pt>
                <c:pt idx="662">
                  <c:v>438</c:v>
                </c:pt>
                <c:pt idx="663">
                  <c:v>437</c:v>
                </c:pt>
                <c:pt idx="664">
                  <c:v>436</c:v>
                </c:pt>
                <c:pt idx="665">
                  <c:v>435</c:v>
                </c:pt>
                <c:pt idx="666">
                  <c:v>434</c:v>
                </c:pt>
                <c:pt idx="667">
                  <c:v>433</c:v>
                </c:pt>
                <c:pt idx="668">
                  <c:v>432</c:v>
                </c:pt>
                <c:pt idx="669">
                  <c:v>431</c:v>
                </c:pt>
                <c:pt idx="670">
                  <c:v>430</c:v>
                </c:pt>
                <c:pt idx="671">
                  <c:v>429</c:v>
                </c:pt>
                <c:pt idx="672">
                  <c:v>428</c:v>
                </c:pt>
                <c:pt idx="673">
                  <c:v>427</c:v>
                </c:pt>
                <c:pt idx="674">
                  <c:v>426</c:v>
                </c:pt>
                <c:pt idx="675">
                  <c:v>425</c:v>
                </c:pt>
                <c:pt idx="676">
                  <c:v>424</c:v>
                </c:pt>
                <c:pt idx="677">
                  <c:v>423</c:v>
                </c:pt>
                <c:pt idx="678">
                  <c:v>422</c:v>
                </c:pt>
                <c:pt idx="679">
                  <c:v>421</c:v>
                </c:pt>
                <c:pt idx="680">
                  <c:v>420</c:v>
                </c:pt>
                <c:pt idx="681">
                  <c:v>419</c:v>
                </c:pt>
                <c:pt idx="682">
                  <c:v>418</c:v>
                </c:pt>
                <c:pt idx="683">
                  <c:v>417</c:v>
                </c:pt>
                <c:pt idx="684">
                  <c:v>416</c:v>
                </c:pt>
                <c:pt idx="685">
                  <c:v>415</c:v>
                </c:pt>
                <c:pt idx="686">
                  <c:v>414</c:v>
                </c:pt>
                <c:pt idx="687">
                  <c:v>413</c:v>
                </c:pt>
                <c:pt idx="688">
                  <c:v>412</c:v>
                </c:pt>
                <c:pt idx="689">
                  <c:v>411</c:v>
                </c:pt>
                <c:pt idx="690">
                  <c:v>410</c:v>
                </c:pt>
                <c:pt idx="691">
                  <c:v>409</c:v>
                </c:pt>
                <c:pt idx="692">
                  <c:v>408</c:v>
                </c:pt>
                <c:pt idx="693">
                  <c:v>407</c:v>
                </c:pt>
                <c:pt idx="694">
                  <c:v>406</c:v>
                </c:pt>
                <c:pt idx="695">
                  <c:v>405</c:v>
                </c:pt>
                <c:pt idx="696">
                  <c:v>404</c:v>
                </c:pt>
                <c:pt idx="697">
                  <c:v>403</c:v>
                </c:pt>
                <c:pt idx="698">
                  <c:v>402</c:v>
                </c:pt>
                <c:pt idx="699">
                  <c:v>401</c:v>
                </c:pt>
                <c:pt idx="700">
                  <c:v>400</c:v>
                </c:pt>
              </c:numCache>
            </c:numRef>
          </c:xVal>
          <c:yVal>
            <c:numRef>
              <c:f>pmma!$C$2:$C$703</c:f>
              <c:numCache>
                <c:formatCode>General</c:formatCode>
                <c:ptCount val="702"/>
                <c:pt idx="0">
                  <c:v>93.1</c:v>
                </c:pt>
                <c:pt idx="1">
                  <c:v>93.14</c:v>
                </c:pt>
                <c:pt idx="2">
                  <c:v>93.149999999999991</c:v>
                </c:pt>
                <c:pt idx="3">
                  <c:v>93.16</c:v>
                </c:pt>
                <c:pt idx="4">
                  <c:v>93.179999999999978</c:v>
                </c:pt>
                <c:pt idx="5">
                  <c:v>93.19</c:v>
                </c:pt>
                <c:pt idx="6">
                  <c:v>93.179999999999978</c:v>
                </c:pt>
                <c:pt idx="7">
                  <c:v>93.210000000000022</c:v>
                </c:pt>
                <c:pt idx="8">
                  <c:v>93.169999999999987</c:v>
                </c:pt>
                <c:pt idx="9">
                  <c:v>93.27</c:v>
                </c:pt>
                <c:pt idx="10">
                  <c:v>93.26</c:v>
                </c:pt>
                <c:pt idx="11">
                  <c:v>93.23</c:v>
                </c:pt>
                <c:pt idx="12">
                  <c:v>93.28</c:v>
                </c:pt>
                <c:pt idx="13">
                  <c:v>93.27</c:v>
                </c:pt>
                <c:pt idx="14">
                  <c:v>93.25</c:v>
                </c:pt>
                <c:pt idx="15">
                  <c:v>93.240000000000023</c:v>
                </c:pt>
                <c:pt idx="16">
                  <c:v>93.23</c:v>
                </c:pt>
                <c:pt idx="17">
                  <c:v>93.26</c:v>
                </c:pt>
                <c:pt idx="18">
                  <c:v>93.23</c:v>
                </c:pt>
                <c:pt idx="19">
                  <c:v>93.240000000000023</c:v>
                </c:pt>
                <c:pt idx="20">
                  <c:v>93.28</c:v>
                </c:pt>
                <c:pt idx="21">
                  <c:v>93.27</c:v>
                </c:pt>
                <c:pt idx="22">
                  <c:v>93.32</c:v>
                </c:pt>
                <c:pt idx="23">
                  <c:v>93.31</c:v>
                </c:pt>
                <c:pt idx="24">
                  <c:v>93.3</c:v>
                </c:pt>
                <c:pt idx="25">
                  <c:v>93.31</c:v>
                </c:pt>
                <c:pt idx="26">
                  <c:v>93.29</c:v>
                </c:pt>
                <c:pt idx="27">
                  <c:v>93.31</c:v>
                </c:pt>
                <c:pt idx="28">
                  <c:v>93.25</c:v>
                </c:pt>
                <c:pt idx="29">
                  <c:v>93.25</c:v>
                </c:pt>
                <c:pt idx="30">
                  <c:v>93.3</c:v>
                </c:pt>
                <c:pt idx="31">
                  <c:v>93.240000000000023</c:v>
                </c:pt>
                <c:pt idx="32">
                  <c:v>93.23</c:v>
                </c:pt>
                <c:pt idx="33">
                  <c:v>93.22</c:v>
                </c:pt>
                <c:pt idx="34">
                  <c:v>93.25</c:v>
                </c:pt>
                <c:pt idx="35">
                  <c:v>93.22</c:v>
                </c:pt>
                <c:pt idx="36">
                  <c:v>93.19</c:v>
                </c:pt>
                <c:pt idx="37">
                  <c:v>93.19</c:v>
                </c:pt>
                <c:pt idx="38">
                  <c:v>93.19</c:v>
                </c:pt>
                <c:pt idx="39">
                  <c:v>93.2</c:v>
                </c:pt>
                <c:pt idx="40">
                  <c:v>93.09</c:v>
                </c:pt>
                <c:pt idx="41">
                  <c:v>93.11999999999999</c:v>
                </c:pt>
                <c:pt idx="42">
                  <c:v>93.11999999999999</c:v>
                </c:pt>
                <c:pt idx="43">
                  <c:v>93.13</c:v>
                </c:pt>
                <c:pt idx="44">
                  <c:v>93.14</c:v>
                </c:pt>
                <c:pt idx="45">
                  <c:v>93.13</c:v>
                </c:pt>
                <c:pt idx="46">
                  <c:v>93.11</c:v>
                </c:pt>
                <c:pt idx="47">
                  <c:v>93.09</c:v>
                </c:pt>
                <c:pt idx="48">
                  <c:v>93.11</c:v>
                </c:pt>
                <c:pt idx="49">
                  <c:v>93.09</c:v>
                </c:pt>
                <c:pt idx="50">
                  <c:v>93.06</c:v>
                </c:pt>
                <c:pt idx="51">
                  <c:v>93.04</c:v>
                </c:pt>
                <c:pt idx="52">
                  <c:v>93.04</c:v>
                </c:pt>
                <c:pt idx="53">
                  <c:v>93</c:v>
                </c:pt>
                <c:pt idx="54">
                  <c:v>92.940000000000026</c:v>
                </c:pt>
                <c:pt idx="55">
                  <c:v>92.940000000000026</c:v>
                </c:pt>
                <c:pt idx="56">
                  <c:v>92.88</c:v>
                </c:pt>
                <c:pt idx="57">
                  <c:v>92.86999999999999</c:v>
                </c:pt>
                <c:pt idx="58">
                  <c:v>92.86999999999999</c:v>
                </c:pt>
                <c:pt idx="59">
                  <c:v>92.88</c:v>
                </c:pt>
                <c:pt idx="60">
                  <c:v>92.75</c:v>
                </c:pt>
                <c:pt idx="61">
                  <c:v>92.75</c:v>
                </c:pt>
                <c:pt idx="62">
                  <c:v>92.77</c:v>
                </c:pt>
                <c:pt idx="63">
                  <c:v>92.82</c:v>
                </c:pt>
                <c:pt idx="64">
                  <c:v>92.81</c:v>
                </c:pt>
                <c:pt idx="65">
                  <c:v>92.740000000000023</c:v>
                </c:pt>
                <c:pt idx="66">
                  <c:v>92.740000000000023</c:v>
                </c:pt>
                <c:pt idx="67">
                  <c:v>92.740000000000023</c:v>
                </c:pt>
                <c:pt idx="68">
                  <c:v>92.76</c:v>
                </c:pt>
                <c:pt idx="69">
                  <c:v>92.77</c:v>
                </c:pt>
                <c:pt idx="70">
                  <c:v>92.740000000000023</c:v>
                </c:pt>
                <c:pt idx="71">
                  <c:v>92.740000000000023</c:v>
                </c:pt>
                <c:pt idx="72">
                  <c:v>92.76</c:v>
                </c:pt>
                <c:pt idx="73">
                  <c:v>92.75</c:v>
                </c:pt>
                <c:pt idx="74">
                  <c:v>92.740000000000023</c:v>
                </c:pt>
                <c:pt idx="75">
                  <c:v>92.679999999999978</c:v>
                </c:pt>
                <c:pt idx="76">
                  <c:v>92.73</c:v>
                </c:pt>
                <c:pt idx="77">
                  <c:v>92.69</c:v>
                </c:pt>
                <c:pt idx="78">
                  <c:v>92.69</c:v>
                </c:pt>
                <c:pt idx="79">
                  <c:v>92.66</c:v>
                </c:pt>
                <c:pt idx="80">
                  <c:v>92.66</c:v>
                </c:pt>
                <c:pt idx="81">
                  <c:v>92.66</c:v>
                </c:pt>
                <c:pt idx="82">
                  <c:v>92.61999999999999</c:v>
                </c:pt>
                <c:pt idx="83">
                  <c:v>92.6</c:v>
                </c:pt>
                <c:pt idx="84">
                  <c:v>92.55</c:v>
                </c:pt>
                <c:pt idx="85">
                  <c:v>92.54</c:v>
                </c:pt>
                <c:pt idx="86">
                  <c:v>92.52</c:v>
                </c:pt>
                <c:pt idx="87">
                  <c:v>92.5</c:v>
                </c:pt>
                <c:pt idx="88">
                  <c:v>92.48</c:v>
                </c:pt>
                <c:pt idx="89">
                  <c:v>92.440000000000026</c:v>
                </c:pt>
                <c:pt idx="90">
                  <c:v>92.410000000000025</c:v>
                </c:pt>
                <c:pt idx="91">
                  <c:v>92.39</c:v>
                </c:pt>
                <c:pt idx="92">
                  <c:v>92.38</c:v>
                </c:pt>
                <c:pt idx="93">
                  <c:v>92.38</c:v>
                </c:pt>
                <c:pt idx="94">
                  <c:v>92.38</c:v>
                </c:pt>
                <c:pt idx="95">
                  <c:v>92.38</c:v>
                </c:pt>
                <c:pt idx="96">
                  <c:v>92.38</c:v>
                </c:pt>
                <c:pt idx="97">
                  <c:v>92.39</c:v>
                </c:pt>
                <c:pt idx="98">
                  <c:v>92.36</c:v>
                </c:pt>
                <c:pt idx="99">
                  <c:v>92.42</c:v>
                </c:pt>
                <c:pt idx="100">
                  <c:v>92.410000000000025</c:v>
                </c:pt>
                <c:pt idx="101">
                  <c:v>92.47</c:v>
                </c:pt>
                <c:pt idx="102">
                  <c:v>92.440000000000026</c:v>
                </c:pt>
                <c:pt idx="103">
                  <c:v>92.47</c:v>
                </c:pt>
                <c:pt idx="104">
                  <c:v>92.490000000000023</c:v>
                </c:pt>
                <c:pt idx="105">
                  <c:v>92.5</c:v>
                </c:pt>
                <c:pt idx="106">
                  <c:v>92.53</c:v>
                </c:pt>
                <c:pt idx="107">
                  <c:v>92.490000000000023</c:v>
                </c:pt>
                <c:pt idx="108">
                  <c:v>92.5</c:v>
                </c:pt>
                <c:pt idx="109">
                  <c:v>92.52</c:v>
                </c:pt>
                <c:pt idx="110">
                  <c:v>92.51</c:v>
                </c:pt>
                <c:pt idx="111">
                  <c:v>92.54</c:v>
                </c:pt>
                <c:pt idx="112">
                  <c:v>92.57</c:v>
                </c:pt>
                <c:pt idx="113">
                  <c:v>92.5</c:v>
                </c:pt>
                <c:pt idx="114">
                  <c:v>92.55</c:v>
                </c:pt>
                <c:pt idx="115">
                  <c:v>92.6</c:v>
                </c:pt>
                <c:pt idx="116">
                  <c:v>92.6</c:v>
                </c:pt>
                <c:pt idx="117">
                  <c:v>92.61999999999999</c:v>
                </c:pt>
                <c:pt idx="118">
                  <c:v>92.61999999999999</c:v>
                </c:pt>
                <c:pt idx="119">
                  <c:v>92.61</c:v>
                </c:pt>
                <c:pt idx="120">
                  <c:v>92.59</c:v>
                </c:pt>
                <c:pt idx="121">
                  <c:v>92.66</c:v>
                </c:pt>
                <c:pt idx="122">
                  <c:v>92.73</c:v>
                </c:pt>
                <c:pt idx="123">
                  <c:v>92.72</c:v>
                </c:pt>
                <c:pt idx="124">
                  <c:v>92.76</c:v>
                </c:pt>
                <c:pt idx="125">
                  <c:v>92.710000000000022</c:v>
                </c:pt>
                <c:pt idx="126">
                  <c:v>92.740000000000023</c:v>
                </c:pt>
                <c:pt idx="127">
                  <c:v>92.72</c:v>
                </c:pt>
                <c:pt idx="128">
                  <c:v>92.73</c:v>
                </c:pt>
                <c:pt idx="129">
                  <c:v>92.73</c:v>
                </c:pt>
                <c:pt idx="130">
                  <c:v>92.77</c:v>
                </c:pt>
                <c:pt idx="131">
                  <c:v>92.77</c:v>
                </c:pt>
                <c:pt idx="132">
                  <c:v>92.77</c:v>
                </c:pt>
                <c:pt idx="133">
                  <c:v>92.72</c:v>
                </c:pt>
                <c:pt idx="134">
                  <c:v>92.78</c:v>
                </c:pt>
                <c:pt idx="135">
                  <c:v>92.81</c:v>
                </c:pt>
                <c:pt idx="136">
                  <c:v>92.740000000000023</c:v>
                </c:pt>
                <c:pt idx="137">
                  <c:v>92.76</c:v>
                </c:pt>
                <c:pt idx="138">
                  <c:v>92.8</c:v>
                </c:pt>
                <c:pt idx="139">
                  <c:v>92.79</c:v>
                </c:pt>
                <c:pt idx="140">
                  <c:v>92.81</c:v>
                </c:pt>
                <c:pt idx="141">
                  <c:v>92.81</c:v>
                </c:pt>
                <c:pt idx="142">
                  <c:v>92.81</c:v>
                </c:pt>
                <c:pt idx="143">
                  <c:v>92.83</c:v>
                </c:pt>
                <c:pt idx="144">
                  <c:v>92.77</c:v>
                </c:pt>
                <c:pt idx="145">
                  <c:v>92.78</c:v>
                </c:pt>
                <c:pt idx="146">
                  <c:v>92.78</c:v>
                </c:pt>
                <c:pt idx="147">
                  <c:v>92.82</c:v>
                </c:pt>
                <c:pt idx="148">
                  <c:v>92.77</c:v>
                </c:pt>
                <c:pt idx="149">
                  <c:v>92.78</c:v>
                </c:pt>
                <c:pt idx="150">
                  <c:v>92.84</c:v>
                </c:pt>
                <c:pt idx="151">
                  <c:v>92.83</c:v>
                </c:pt>
                <c:pt idx="152">
                  <c:v>92.81</c:v>
                </c:pt>
                <c:pt idx="153">
                  <c:v>92.82</c:v>
                </c:pt>
                <c:pt idx="154">
                  <c:v>92.86</c:v>
                </c:pt>
                <c:pt idx="155">
                  <c:v>92.83</c:v>
                </c:pt>
                <c:pt idx="156">
                  <c:v>92.78</c:v>
                </c:pt>
                <c:pt idx="157">
                  <c:v>92.75</c:v>
                </c:pt>
                <c:pt idx="158">
                  <c:v>92.83</c:v>
                </c:pt>
                <c:pt idx="159">
                  <c:v>92.82</c:v>
                </c:pt>
                <c:pt idx="160">
                  <c:v>92.78</c:v>
                </c:pt>
                <c:pt idx="161">
                  <c:v>92.78</c:v>
                </c:pt>
                <c:pt idx="162">
                  <c:v>92.8</c:v>
                </c:pt>
                <c:pt idx="163">
                  <c:v>92.76</c:v>
                </c:pt>
                <c:pt idx="164">
                  <c:v>92.710000000000022</c:v>
                </c:pt>
                <c:pt idx="165">
                  <c:v>92.740000000000023</c:v>
                </c:pt>
                <c:pt idx="166">
                  <c:v>92.710000000000022</c:v>
                </c:pt>
                <c:pt idx="167">
                  <c:v>92.72</c:v>
                </c:pt>
                <c:pt idx="168">
                  <c:v>92.669999999999987</c:v>
                </c:pt>
                <c:pt idx="169">
                  <c:v>92.63</c:v>
                </c:pt>
                <c:pt idx="170">
                  <c:v>92.669999999999987</c:v>
                </c:pt>
                <c:pt idx="171">
                  <c:v>92.64</c:v>
                </c:pt>
                <c:pt idx="172">
                  <c:v>92.58</c:v>
                </c:pt>
                <c:pt idx="173">
                  <c:v>92.57</c:v>
                </c:pt>
                <c:pt idx="174">
                  <c:v>92.6</c:v>
                </c:pt>
                <c:pt idx="175">
                  <c:v>92.55</c:v>
                </c:pt>
                <c:pt idx="176">
                  <c:v>92.48</c:v>
                </c:pt>
                <c:pt idx="177">
                  <c:v>92.460000000000022</c:v>
                </c:pt>
                <c:pt idx="178">
                  <c:v>92.460000000000022</c:v>
                </c:pt>
                <c:pt idx="179">
                  <c:v>92.410000000000025</c:v>
                </c:pt>
                <c:pt idx="180">
                  <c:v>92.38</c:v>
                </c:pt>
                <c:pt idx="181">
                  <c:v>92.35</c:v>
                </c:pt>
                <c:pt idx="182">
                  <c:v>92.29</c:v>
                </c:pt>
                <c:pt idx="183">
                  <c:v>92.25</c:v>
                </c:pt>
                <c:pt idx="184">
                  <c:v>92.23</c:v>
                </c:pt>
                <c:pt idx="185">
                  <c:v>92.19</c:v>
                </c:pt>
                <c:pt idx="186">
                  <c:v>92.11999999999999</c:v>
                </c:pt>
                <c:pt idx="187">
                  <c:v>92.08</c:v>
                </c:pt>
                <c:pt idx="188">
                  <c:v>92.03</c:v>
                </c:pt>
                <c:pt idx="189">
                  <c:v>91.98</c:v>
                </c:pt>
                <c:pt idx="190">
                  <c:v>91.95</c:v>
                </c:pt>
                <c:pt idx="191">
                  <c:v>91.9</c:v>
                </c:pt>
                <c:pt idx="192">
                  <c:v>91.85</c:v>
                </c:pt>
                <c:pt idx="193">
                  <c:v>91.8</c:v>
                </c:pt>
                <c:pt idx="194">
                  <c:v>91.75</c:v>
                </c:pt>
                <c:pt idx="195">
                  <c:v>91.740000000000023</c:v>
                </c:pt>
                <c:pt idx="196">
                  <c:v>91.669999999999987</c:v>
                </c:pt>
                <c:pt idx="197">
                  <c:v>91.7</c:v>
                </c:pt>
                <c:pt idx="198">
                  <c:v>91.66</c:v>
                </c:pt>
                <c:pt idx="199">
                  <c:v>91.64</c:v>
                </c:pt>
                <c:pt idx="200">
                  <c:v>91.63</c:v>
                </c:pt>
                <c:pt idx="201">
                  <c:v>91.61999999999999</c:v>
                </c:pt>
                <c:pt idx="202">
                  <c:v>91.64</c:v>
                </c:pt>
                <c:pt idx="203">
                  <c:v>91.61999999999999</c:v>
                </c:pt>
                <c:pt idx="204">
                  <c:v>91.649999999999991</c:v>
                </c:pt>
                <c:pt idx="205">
                  <c:v>91.679999999999978</c:v>
                </c:pt>
                <c:pt idx="206">
                  <c:v>91.69</c:v>
                </c:pt>
                <c:pt idx="207">
                  <c:v>91.649999999999991</c:v>
                </c:pt>
                <c:pt idx="208">
                  <c:v>91.710000000000022</c:v>
                </c:pt>
                <c:pt idx="209">
                  <c:v>91.710000000000022</c:v>
                </c:pt>
                <c:pt idx="210">
                  <c:v>91.83</c:v>
                </c:pt>
                <c:pt idx="211">
                  <c:v>91.9</c:v>
                </c:pt>
                <c:pt idx="212">
                  <c:v>91.9</c:v>
                </c:pt>
                <c:pt idx="213">
                  <c:v>91.97</c:v>
                </c:pt>
                <c:pt idx="214">
                  <c:v>92.08</c:v>
                </c:pt>
                <c:pt idx="215">
                  <c:v>92.1</c:v>
                </c:pt>
                <c:pt idx="216">
                  <c:v>92.13</c:v>
                </c:pt>
                <c:pt idx="217">
                  <c:v>92.16</c:v>
                </c:pt>
                <c:pt idx="218">
                  <c:v>92.23</c:v>
                </c:pt>
                <c:pt idx="219">
                  <c:v>92.25</c:v>
                </c:pt>
                <c:pt idx="220">
                  <c:v>92.31</c:v>
                </c:pt>
                <c:pt idx="221">
                  <c:v>92.33</c:v>
                </c:pt>
                <c:pt idx="222">
                  <c:v>92.38</c:v>
                </c:pt>
                <c:pt idx="223">
                  <c:v>92.36999999999999</c:v>
                </c:pt>
                <c:pt idx="224">
                  <c:v>92.440000000000026</c:v>
                </c:pt>
                <c:pt idx="225">
                  <c:v>92.460000000000022</c:v>
                </c:pt>
                <c:pt idx="226">
                  <c:v>92.48</c:v>
                </c:pt>
                <c:pt idx="227">
                  <c:v>92.460000000000022</c:v>
                </c:pt>
                <c:pt idx="228">
                  <c:v>92.52</c:v>
                </c:pt>
                <c:pt idx="229">
                  <c:v>92.57</c:v>
                </c:pt>
                <c:pt idx="230">
                  <c:v>92.56</c:v>
                </c:pt>
                <c:pt idx="231">
                  <c:v>92.54</c:v>
                </c:pt>
                <c:pt idx="232">
                  <c:v>92.54</c:v>
                </c:pt>
                <c:pt idx="233">
                  <c:v>92.61</c:v>
                </c:pt>
                <c:pt idx="234">
                  <c:v>92.59</c:v>
                </c:pt>
                <c:pt idx="235">
                  <c:v>92.63</c:v>
                </c:pt>
                <c:pt idx="236">
                  <c:v>92.63</c:v>
                </c:pt>
                <c:pt idx="237">
                  <c:v>92.669999999999987</c:v>
                </c:pt>
                <c:pt idx="238">
                  <c:v>92.679999999999978</c:v>
                </c:pt>
                <c:pt idx="239">
                  <c:v>92.679999999999978</c:v>
                </c:pt>
                <c:pt idx="240">
                  <c:v>92.7</c:v>
                </c:pt>
                <c:pt idx="241">
                  <c:v>92.740000000000023</c:v>
                </c:pt>
                <c:pt idx="242">
                  <c:v>92.740000000000023</c:v>
                </c:pt>
                <c:pt idx="243">
                  <c:v>92.73</c:v>
                </c:pt>
                <c:pt idx="244">
                  <c:v>92.740000000000023</c:v>
                </c:pt>
                <c:pt idx="245">
                  <c:v>92.73</c:v>
                </c:pt>
                <c:pt idx="246">
                  <c:v>92.77</c:v>
                </c:pt>
                <c:pt idx="247">
                  <c:v>92.82</c:v>
                </c:pt>
                <c:pt idx="248">
                  <c:v>92.740000000000023</c:v>
                </c:pt>
                <c:pt idx="249">
                  <c:v>92.75</c:v>
                </c:pt>
                <c:pt idx="250">
                  <c:v>92.77</c:v>
                </c:pt>
                <c:pt idx="251">
                  <c:v>92.83</c:v>
                </c:pt>
                <c:pt idx="252">
                  <c:v>92.83</c:v>
                </c:pt>
                <c:pt idx="253">
                  <c:v>92.79</c:v>
                </c:pt>
                <c:pt idx="254">
                  <c:v>92.77</c:v>
                </c:pt>
                <c:pt idx="255">
                  <c:v>92.82</c:v>
                </c:pt>
                <c:pt idx="256">
                  <c:v>92.84</c:v>
                </c:pt>
                <c:pt idx="257">
                  <c:v>92.81</c:v>
                </c:pt>
                <c:pt idx="258">
                  <c:v>92.9</c:v>
                </c:pt>
                <c:pt idx="259">
                  <c:v>92.82</c:v>
                </c:pt>
                <c:pt idx="260">
                  <c:v>92.85</c:v>
                </c:pt>
                <c:pt idx="261">
                  <c:v>92.78</c:v>
                </c:pt>
                <c:pt idx="262">
                  <c:v>92.81</c:v>
                </c:pt>
                <c:pt idx="263">
                  <c:v>92.76</c:v>
                </c:pt>
                <c:pt idx="264">
                  <c:v>92.83</c:v>
                </c:pt>
                <c:pt idx="265">
                  <c:v>92.81</c:v>
                </c:pt>
                <c:pt idx="266">
                  <c:v>92.79</c:v>
                </c:pt>
                <c:pt idx="267">
                  <c:v>92.84</c:v>
                </c:pt>
                <c:pt idx="268">
                  <c:v>92.78</c:v>
                </c:pt>
                <c:pt idx="269">
                  <c:v>92.84</c:v>
                </c:pt>
                <c:pt idx="270">
                  <c:v>92.81</c:v>
                </c:pt>
                <c:pt idx="271">
                  <c:v>92.77</c:v>
                </c:pt>
                <c:pt idx="272">
                  <c:v>92.8</c:v>
                </c:pt>
                <c:pt idx="273">
                  <c:v>92.86</c:v>
                </c:pt>
                <c:pt idx="274">
                  <c:v>92.8</c:v>
                </c:pt>
                <c:pt idx="275">
                  <c:v>92.86</c:v>
                </c:pt>
                <c:pt idx="276">
                  <c:v>92.78</c:v>
                </c:pt>
                <c:pt idx="277">
                  <c:v>92.81</c:v>
                </c:pt>
                <c:pt idx="278">
                  <c:v>92.82</c:v>
                </c:pt>
                <c:pt idx="279">
                  <c:v>92.77</c:v>
                </c:pt>
                <c:pt idx="280">
                  <c:v>92.83</c:v>
                </c:pt>
                <c:pt idx="281">
                  <c:v>92.78</c:v>
                </c:pt>
                <c:pt idx="282">
                  <c:v>92.8</c:v>
                </c:pt>
                <c:pt idx="283">
                  <c:v>92.77</c:v>
                </c:pt>
                <c:pt idx="284">
                  <c:v>92.76</c:v>
                </c:pt>
                <c:pt idx="285">
                  <c:v>92.72</c:v>
                </c:pt>
                <c:pt idx="286">
                  <c:v>92.77</c:v>
                </c:pt>
                <c:pt idx="287">
                  <c:v>92.76</c:v>
                </c:pt>
                <c:pt idx="288">
                  <c:v>92.82</c:v>
                </c:pt>
                <c:pt idx="289">
                  <c:v>92.75</c:v>
                </c:pt>
                <c:pt idx="290">
                  <c:v>92.75</c:v>
                </c:pt>
                <c:pt idx="291">
                  <c:v>92.76</c:v>
                </c:pt>
                <c:pt idx="292">
                  <c:v>92.740000000000023</c:v>
                </c:pt>
                <c:pt idx="293">
                  <c:v>92.73</c:v>
                </c:pt>
                <c:pt idx="294">
                  <c:v>92.73</c:v>
                </c:pt>
                <c:pt idx="295">
                  <c:v>92.79</c:v>
                </c:pt>
                <c:pt idx="296">
                  <c:v>92.740000000000023</c:v>
                </c:pt>
                <c:pt idx="297">
                  <c:v>92.710000000000022</c:v>
                </c:pt>
                <c:pt idx="298">
                  <c:v>92.740000000000023</c:v>
                </c:pt>
                <c:pt idx="299">
                  <c:v>92.66</c:v>
                </c:pt>
                <c:pt idx="300">
                  <c:v>92.73</c:v>
                </c:pt>
                <c:pt idx="301">
                  <c:v>92.72</c:v>
                </c:pt>
                <c:pt idx="302">
                  <c:v>92.69</c:v>
                </c:pt>
                <c:pt idx="303">
                  <c:v>92.64</c:v>
                </c:pt>
                <c:pt idx="304">
                  <c:v>92.63</c:v>
                </c:pt>
                <c:pt idx="305">
                  <c:v>92.649999999999991</c:v>
                </c:pt>
                <c:pt idx="306">
                  <c:v>92.64</c:v>
                </c:pt>
                <c:pt idx="307">
                  <c:v>92.669999999999987</c:v>
                </c:pt>
                <c:pt idx="308">
                  <c:v>92.6</c:v>
                </c:pt>
                <c:pt idx="309">
                  <c:v>92.61</c:v>
                </c:pt>
                <c:pt idx="310">
                  <c:v>92.6</c:v>
                </c:pt>
                <c:pt idx="311">
                  <c:v>92.63</c:v>
                </c:pt>
                <c:pt idx="312">
                  <c:v>92.59</c:v>
                </c:pt>
                <c:pt idx="313">
                  <c:v>92.5</c:v>
                </c:pt>
                <c:pt idx="314">
                  <c:v>92.52</c:v>
                </c:pt>
                <c:pt idx="315">
                  <c:v>92.48</c:v>
                </c:pt>
                <c:pt idx="316">
                  <c:v>92.48</c:v>
                </c:pt>
                <c:pt idx="317">
                  <c:v>92.440000000000026</c:v>
                </c:pt>
                <c:pt idx="318">
                  <c:v>92.42</c:v>
                </c:pt>
                <c:pt idx="319">
                  <c:v>92.36999999999999</c:v>
                </c:pt>
                <c:pt idx="320">
                  <c:v>92.33</c:v>
                </c:pt>
                <c:pt idx="321">
                  <c:v>92.31</c:v>
                </c:pt>
                <c:pt idx="322">
                  <c:v>92.3</c:v>
                </c:pt>
                <c:pt idx="323">
                  <c:v>92.210000000000022</c:v>
                </c:pt>
                <c:pt idx="324">
                  <c:v>92.14</c:v>
                </c:pt>
                <c:pt idx="325">
                  <c:v>92.1</c:v>
                </c:pt>
                <c:pt idx="326">
                  <c:v>92.03</c:v>
                </c:pt>
                <c:pt idx="327">
                  <c:v>91.98</c:v>
                </c:pt>
                <c:pt idx="328">
                  <c:v>91.92</c:v>
                </c:pt>
                <c:pt idx="329">
                  <c:v>91.85</c:v>
                </c:pt>
                <c:pt idx="330">
                  <c:v>91.75</c:v>
                </c:pt>
                <c:pt idx="331">
                  <c:v>91.66</c:v>
                </c:pt>
                <c:pt idx="332">
                  <c:v>91.54</c:v>
                </c:pt>
                <c:pt idx="333">
                  <c:v>91.45</c:v>
                </c:pt>
                <c:pt idx="334">
                  <c:v>91.38</c:v>
                </c:pt>
                <c:pt idx="335">
                  <c:v>91.19</c:v>
                </c:pt>
                <c:pt idx="336">
                  <c:v>91.07</c:v>
                </c:pt>
                <c:pt idx="337">
                  <c:v>90.95</c:v>
                </c:pt>
                <c:pt idx="338">
                  <c:v>90.76</c:v>
                </c:pt>
                <c:pt idx="339">
                  <c:v>90.57</c:v>
                </c:pt>
                <c:pt idx="340">
                  <c:v>90.39</c:v>
                </c:pt>
                <c:pt idx="341">
                  <c:v>90.25</c:v>
                </c:pt>
                <c:pt idx="342">
                  <c:v>89.960000000000022</c:v>
                </c:pt>
                <c:pt idx="343">
                  <c:v>89.7</c:v>
                </c:pt>
                <c:pt idx="344">
                  <c:v>89.5</c:v>
                </c:pt>
                <c:pt idx="345">
                  <c:v>89.149999999999991</c:v>
                </c:pt>
                <c:pt idx="346">
                  <c:v>88.910000000000025</c:v>
                </c:pt>
                <c:pt idx="347">
                  <c:v>88.58</c:v>
                </c:pt>
                <c:pt idx="348">
                  <c:v>88.25</c:v>
                </c:pt>
                <c:pt idx="349">
                  <c:v>87.89</c:v>
                </c:pt>
                <c:pt idx="350">
                  <c:v>87.45</c:v>
                </c:pt>
                <c:pt idx="351">
                  <c:v>86.960000000000022</c:v>
                </c:pt>
                <c:pt idx="352">
                  <c:v>86.56</c:v>
                </c:pt>
                <c:pt idx="353">
                  <c:v>86.05</c:v>
                </c:pt>
                <c:pt idx="354">
                  <c:v>85.53</c:v>
                </c:pt>
                <c:pt idx="355">
                  <c:v>84.98</c:v>
                </c:pt>
                <c:pt idx="356">
                  <c:v>84.34</c:v>
                </c:pt>
                <c:pt idx="357">
                  <c:v>83.63</c:v>
                </c:pt>
                <c:pt idx="358">
                  <c:v>82.97</c:v>
                </c:pt>
                <c:pt idx="359">
                  <c:v>82.19</c:v>
                </c:pt>
                <c:pt idx="360">
                  <c:v>81.319999999999993</c:v>
                </c:pt>
                <c:pt idx="361">
                  <c:v>80.410000000000025</c:v>
                </c:pt>
                <c:pt idx="362">
                  <c:v>79.48</c:v>
                </c:pt>
                <c:pt idx="363">
                  <c:v>78.510000000000005</c:v>
                </c:pt>
                <c:pt idx="364">
                  <c:v>77.510000000000005</c:v>
                </c:pt>
                <c:pt idx="365">
                  <c:v>76.42</c:v>
                </c:pt>
                <c:pt idx="366">
                  <c:v>75.28</c:v>
                </c:pt>
                <c:pt idx="367">
                  <c:v>74.06</c:v>
                </c:pt>
                <c:pt idx="368">
                  <c:v>72.73</c:v>
                </c:pt>
                <c:pt idx="369">
                  <c:v>71.31</c:v>
                </c:pt>
                <c:pt idx="370">
                  <c:v>69.86</c:v>
                </c:pt>
                <c:pt idx="371">
                  <c:v>68.33</c:v>
                </c:pt>
                <c:pt idx="372">
                  <c:v>66.669999999999987</c:v>
                </c:pt>
                <c:pt idx="373">
                  <c:v>64.89</c:v>
                </c:pt>
                <c:pt idx="374">
                  <c:v>63.04</c:v>
                </c:pt>
                <c:pt idx="375">
                  <c:v>61.230000000000011</c:v>
                </c:pt>
                <c:pt idx="376">
                  <c:v>59.3</c:v>
                </c:pt>
                <c:pt idx="377">
                  <c:v>57.41</c:v>
                </c:pt>
                <c:pt idx="378">
                  <c:v>55.39</c:v>
                </c:pt>
                <c:pt idx="379">
                  <c:v>53.28</c:v>
                </c:pt>
                <c:pt idx="380">
                  <c:v>51.14</c:v>
                </c:pt>
                <c:pt idx="381">
                  <c:v>48.89</c:v>
                </c:pt>
                <c:pt idx="382">
                  <c:v>46.61</c:v>
                </c:pt>
                <c:pt idx="383">
                  <c:v>44.35</c:v>
                </c:pt>
                <c:pt idx="384">
                  <c:v>41.96</c:v>
                </c:pt>
                <c:pt idx="385">
                  <c:v>39.57</c:v>
                </c:pt>
                <c:pt idx="386">
                  <c:v>37.120000000000012</c:v>
                </c:pt>
                <c:pt idx="387">
                  <c:v>34.730000000000011</c:v>
                </c:pt>
                <c:pt idx="388">
                  <c:v>32.4</c:v>
                </c:pt>
                <c:pt idx="389">
                  <c:v>30.150000000000031</c:v>
                </c:pt>
                <c:pt idx="390">
                  <c:v>27.939999999999987</c:v>
                </c:pt>
                <c:pt idx="391">
                  <c:v>25.77</c:v>
                </c:pt>
                <c:pt idx="392">
                  <c:v>23.67</c:v>
                </c:pt>
                <c:pt idx="393">
                  <c:v>21.57</c:v>
                </c:pt>
                <c:pt idx="394">
                  <c:v>19.54</c:v>
                </c:pt>
                <c:pt idx="395">
                  <c:v>17.649999999999999</c:v>
                </c:pt>
                <c:pt idx="396">
                  <c:v>15.84</c:v>
                </c:pt>
                <c:pt idx="397">
                  <c:v>14.13</c:v>
                </c:pt>
                <c:pt idx="398">
                  <c:v>12.5</c:v>
                </c:pt>
                <c:pt idx="399">
                  <c:v>10.96</c:v>
                </c:pt>
                <c:pt idx="400">
                  <c:v>9.59</c:v>
                </c:pt>
                <c:pt idx="401">
                  <c:v>8.3700000000000028</c:v>
                </c:pt>
                <c:pt idx="402">
                  <c:v>7.26</c:v>
                </c:pt>
                <c:pt idx="403">
                  <c:v>6.26</c:v>
                </c:pt>
                <c:pt idx="404">
                  <c:v>5.37</c:v>
                </c:pt>
                <c:pt idx="405">
                  <c:v>4.5599999999999996</c:v>
                </c:pt>
                <c:pt idx="406">
                  <c:v>3.82</c:v>
                </c:pt>
                <c:pt idx="407">
                  <c:v>3.21</c:v>
                </c:pt>
                <c:pt idx="408">
                  <c:v>2.68</c:v>
                </c:pt>
                <c:pt idx="409">
                  <c:v>2.21</c:v>
                </c:pt>
                <c:pt idx="410">
                  <c:v>1.82</c:v>
                </c:pt>
                <c:pt idx="411">
                  <c:v>1.48</c:v>
                </c:pt>
                <c:pt idx="412">
                  <c:v>1.180000000000007</c:v>
                </c:pt>
                <c:pt idx="413">
                  <c:v>0.98</c:v>
                </c:pt>
                <c:pt idx="414">
                  <c:v>0.8</c:v>
                </c:pt>
                <c:pt idx="415">
                  <c:v>0.66000000000000458</c:v>
                </c:pt>
                <c:pt idx="416">
                  <c:v>0.55000000000000004</c:v>
                </c:pt>
                <c:pt idx="417">
                  <c:v>0.45</c:v>
                </c:pt>
                <c:pt idx="418">
                  <c:v>0.380000000000002</c:v>
                </c:pt>
                <c:pt idx="419">
                  <c:v>0.33000000000000224</c:v>
                </c:pt>
                <c:pt idx="420">
                  <c:v>0.29000000000000031</c:v>
                </c:pt>
                <c:pt idx="421">
                  <c:v>0.25</c:v>
                </c:pt>
                <c:pt idx="422">
                  <c:v>0.23</c:v>
                </c:pt>
                <c:pt idx="423">
                  <c:v>0.2</c:v>
                </c:pt>
                <c:pt idx="424">
                  <c:v>0.21000000000000021</c:v>
                </c:pt>
                <c:pt idx="425">
                  <c:v>0.21000000000000021</c:v>
                </c:pt>
                <c:pt idx="426">
                  <c:v>0.19000000000000022</c:v>
                </c:pt>
                <c:pt idx="427">
                  <c:v>0.19000000000000022</c:v>
                </c:pt>
                <c:pt idx="428">
                  <c:v>0.18000000000000024</c:v>
                </c:pt>
                <c:pt idx="429">
                  <c:v>0.17</c:v>
                </c:pt>
                <c:pt idx="430">
                  <c:v>0.17</c:v>
                </c:pt>
                <c:pt idx="431">
                  <c:v>0.18000000000000024</c:v>
                </c:pt>
                <c:pt idx="432">
                  <c:v>0.18000000000000024</c:v>
                </c:pt>
                <c:pt idx="433">
                  <c:v>0.18000000000000024</c:v>
                </c:pt>
                <c:pt idx="434">
                  <c:v>0.17</c:v>
                </c:pt>
                <c:pt idx="435">
                  <c:v>0.18000000000000024</c:v>
                </c:pt>
                <c:pt idx="436">
                  <c:v>0.18000000000000024</c:v>
                </c:pt>
                <c:pt idx="437">
                  <c:v>0.18000000000000024</c:v>
                </c:pt>
                <c:pt idx="438">
                  <c:v>0.18000000000000024</c:v>
                </c:pt>
                <c:pt idx="439">
                  <c:v>0.18000000000000024</c:v>
                </c:pt>
                <c:pt idx="440">
                  <c:v>0.18000000000000024</c:v>
                </c:pt>
                <c:pt idx="441">
                  <c:v>0.18000000000000024</c:v>
                </c:pt>
                <c:pt idx="442">
                  <c:v>0.18000000000000024</c:v>
                </c:pt>
                <c:pt idx="443">
                  <c:v>0.18000000000000024</c:v>
                </c:pt>
                <c:pt idx="444">
                  <c:v>0.18000000000000024</c:v>
                </c:pt>
                <c:pt idx="445">
                  <c:v>0.18000000000000024</c:v>
                </c:pt>
                <c:pt idx="446">
                  <c:v>0.18000000000000024</c:v>
                </c:pt>
                <c:pt idx="447">
                  <c:v>0.18000000000000024</c:v>
                </c:pt>
                <c:pt idx="448">
                  <c:v>0.19000000000000022</c:v>
                </c:pt>
                <c:pt idx="449">
                  <c:v>0.19000000000000022</c:v>
                </c:pt>
                <c:pt idx="450">
                  <c:v>0.19000000000000022</c:v>
                </c:pt>
                <c:pt idx="451">
                  <c:v>0.19000000000000022</c:v>
                </c:pt>
                <c:pt idx="452">
                  <c:v>0.19000000000000022</c:v>
                </c:pt>
                <c:pt idx="453">
                  <c:v>0.19000000000000022</c:v>
                </c:pt>
                <c:pt idx="454">
                  <c:v>0.19000000000000022</c:v>
                </c:pt>
                <c:pt idx="455">
                  <c:v>0.19000000000000022</c:v>
                </c:pt>
                <c:pt idx="456">
                  <c:v>0.19000000000000022</c:v>
                </c:pt>
                <c:pt idx="457">
                  <c:v>0.2</c:v>
                </c:pt>
                <c:pt idx="458">
                  <c:v>0.19000000000000022</c:v>
                </c:pt>
                <c:pt idx="459">
                  <c:v>0.19000000000000022</c:v>
                </c:pt>
                <c:pt idx="460">
                  <c:v>0.19000000000000022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0.21000000000000021</c:v>
                </c:pt>
                <c:pt idx="474">
                  <c:v>0.21000000000000021</c:v>
                </c:pt>
                <c:pt idx="475">
                  <c:v>0.21000000000000021</c:v>
                </c:pt>
                <c:pt idx="476">
                  <c:v>0.21000000000000021</c:v>
                </c:pt>
                <c:pt idx="477">
                  <c:v>0.21000000000000021</c:v>
                </c:pt>
                <c:pt idx="478">
                  <c:v>0.21000000000000021</c:v>
                </c:pt>
                <c:pt idx="479">
                  <c:v>0.21000000000000021</c:v>
                </c:pt>
                <c:pt idx="480">
                  <c:v>0.22000000000000022</c:v>
                </c:pt>
                <c:pt idx="481">
                  <c:v>0.21000000000000021</c:v>
                </c:pt>
                <c:pt idx="482">
                  <c:v>0.21000000000000021</c:v>
                </c:pt>
                <c:pt idx="483">
                  <c:v>0.21000000000000021</c:v>
                </c:pt>
                <c:pt idx="484">
                  <c:v>0.22000000000000022</c:v>
                </c:pt>
                <c:pt idx="485">
                  <c:v>0.22000000000000022</c:v>
                </c:pt>
                <c:pt idx="486">
                  <c:v>0.22000000000000022</c:v>
                </c:pt>
                <c:pt idx="487">
                  <c:v>0.22000000000000022</c:v>
                </c:pt>
                <c:pt idx="488">
                  <c:v>0.22000000000000022</c:v>
                </c:pt>
                <c:pt idx="489">
                  <c:v>0.22000000000000022</c:v>
                </c:pt>
                <c:pt idx="490">
                  <c:v>0.22000000000000022</c:v>
                </c:pt>
                <c:pt idx="491">
                  <c:v>0.22000000000000022</c:v>
                </c:pt>
                <c:pt idx="492">
                  <c:v>0.23</c:v>
                </c:pt>
                <c:pt idx="493">
                  <c:v>0.23</c:v>
                </c:pt>
                <c:pt idx="494">
                  <c:v>0.23</c:v>
                </c:pt>
                <c:pt idx="495">
                  <c:v>0.23</c:v>
                </c:pt>
                <c:pt idx="496">
                  <c:v>0.23</c:v>
                </c:pt>
                <c:pt idx="497">
                  <c:v>0.23</c:v>
                </c:pt>
                <c:pt idx="498">
                  <c:v>0.23</c:v>
                </c:pt>
                <c:pt idx="499">
                  <c:v>0.24000000000000021</c:v>
                </c:pt>
                <c:pt idx="500">
                  <c:v>0.24000000000000021</c:v>
                </c:pt>
                <c:pt idx="501">
                  <c:v>0.24000000000000021</c:v>
                </c:pt>
                <c:pt idx="502">
                  <c:v>0.24000000000000021</c:v>
                </c:pt>
                <c:pt idx="503">
                  <c:v>0.24000000000000021</c:v>
                </c:pt>
                <c:pt idx="504">
                  <c:v>0.24000000000000021</c:v>
                </c:pt>
                <c:pt idx="505">
                  <c:v>0.24000000000000021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0.26</c:v>
                </c:pt>
                <c:pt idx="513">
                  <c:v>0.26</c:v>
                </c:pt>
                <c:pt idx="514">
                  <c:v>0.26</c:v>
                </c:pt>
                <c:pt idx="515">
                  <c:v>0.26</c:v>
                </c:pt>
                <c:pt idx="516">
                  <c:v>0.26</c:v>
                </c:pt>
                <c:pt idx="517">
                  <c:v>0.26</c:v>
                </c:pt>
                <c:pt idx="518">
                  <c:v>0.27</c:v>
                </c:pt>
                <c:pt idx="519">
                  <c:v>0.27</c:v>
                </c:pt>
                <c:pt idx="520">
                  <c:v>0.27</c:v>
                </c:pt>
                <c:pt idx="521">
                  <c:v>0.27</c:v>
                </c:pt>
                <c:pt idx="522">
                  <c:v>0.28000000000000008</c:v>
                </c:pt>
                <c:pt idx="523">
                  <c:v>0.28000000000000008</c:v>
                </c:pt>
                <c:pt idx="524">
                  <c:v>0.28000000000000008</c:v>
                </c:pt>
                <c:pt idx="525">
                  <c:v>0.28000000000000008</c:v>
                </c:pt>
                <c:pt idx="526">
                  <c:v>0.29000000000000031</c:v>
                </c:pt>
                <c:pt idx="527">
                  <c:v>0.29000000000000031</c:v>
                </c:pt>
                <c:pt idx="528">
                  <c:v>0.29000000000000031</c:v>
                </c:pt>
                <c:pt idx="529">
                  <c:v>0.30000000000000032</c:v>
                </c:pt>
                <c:pt idx="530">
                  <c:v>0.30000000000000032</c:v>
                </c:pt>
                <c:pt idx="531">
                  <c:v>0.30000000000000032</c:v>
                </c:pt>
                <c:pt idx="532">
                  <c:v>0.30000000000000032</c:v>
                </c:pt>
                <c:pt idx="533">
                  <c:v>0.30000000000000032</c:v>
                </c:pt>
                <c:pt idx="534">
                  <c:v>0.31000000000000177</c:v>
                </c:pt>
                <c:pt idx="535">
                  <c:v>0.31000000000000177</c:v>
                </c:pt>
                <c:pt idx="536">
                  <c:v>0.31000000000000177</c:v>
                </c:pt>
                <c:pt idx="537">
                  <c:v>0.32000000000000201</c:v>
                </c:pt>
                <c:pt idx="538">
                  <c:v>0.31000000000000177</c:v>
                </c:pt>
                <c:pt idx="539">
                  <c:v>0.32000000000000201</c:v>
                </c:pt>
                <c:pt idx="540">
                  <c:v>0.32000000000000201</c:v>
                </c:pt>
                <c:pt idx="541">
                  <c:v>0.32000000000000201</c:v>
                </c:pt>
                <c:pt idx="542">
                  <c:v>0.33000000000000224</c:v>
                </c:pt>
                <c:pt idx="543">
                  <c:v>0.33000000000000224</c:v>
                </c:pt>
                <c:pt idx="544">
                  <c:v>0.33000000000000224</c:v>
                </c:pt>
                <c:pt idx="545">
                  <c:v>0.34000000000000058</c:v>
                </c:pt>
                <c:pt idx="546">
                  <c:v>0.34000000000000058</c:v>
                </c:pt>
                <c:pt idx="547">
                  <c:v>0.34000000000000058</c:v>
                </c:pt>
                <c:pt idx="548">
                  <c:v>0.34000000000000058</c:v>
                </c:pt>
                <c:pt idx="549">
                  <c:v>0.35000000000000031</c:v>
                </c:pt>
                <c:pt idx="550">
                  <c:v>0.35000000000000031</c:v>
                </c:pt>
                <c:pt idx="551">
                  <c:v>0.36000000000000032</c:v>
                </c:pt>
                <c:pt idx="552">
                  <c:v>0.36000000000000032</c:v>
                </c:pt>
                <c:pt idx="553">
                  <c:v>0.37000000000000038</c:v>
                </c:pt>
                <c:pt idx="554">
                  <c:v>0.37000000000000038</c:v>
                </c:pt>
                <c:pt idx="555">
                  <c:v>0.37000000000000038</c:v>
                </c:pt>
                <c:pt idx="556">
                  <c:v>0.37000000000000038</c:v>
                </c:pt>
                <c:pt idx="557">
                  <c:v>0.380000000000002</c:v>
                </c:pt>
                <c:pt idx="558">
                  <c:v>0.380000000000002</c:v>
                </c:pt>
                <c:pt idx="559">
                  <c:v>0.39000000000000201</c:v>
                </c:pt>
                <c:pt idx="560">
                  <c:v>0.39000000000000201</c:v>
                </c:pt>
                <c:pt idx="561">
                  <c:v>0.39000000000000201</c:v>
                </c:pt>
                <c:pt idx="562">
                  <c:v>0.4</c:v>
                </c:pt>
                <c:pt idx="563">
                  <c:v>0.4</c:v>
                </c:pt>
                <c:pt idx="564">
                  <c:v>0.4</c:v>
                </c:pt>
                <c:pt idx="565">
                  <c:v>0.41000000000000031</c:v>
                </c:pt>
                <c:pt idx="566">
                  <c:v>0.41000000000000031</c:v>
                </c:pt>
                <c:pt idx="567">
                  <c:v>0.42000000000000032</c:v>
                </c:pt>
                <c:pt idx="568">
                  <c:v>0.42000000000000032</c:v>
                </c:pt>
                <c:pt idx="569">
                  <c:v>0.42000000000000032</c:v>
                </c:pt>
                <c:pt idx="570">
                  <c:v>0.43000000000000038</c:v>
                </c:pt>
                <c:pt idx="571">
                  <c:v>0.43000000000000038</c:v>
                </c:pt>
                <c:pt idx="572">
                  <c:v>0.43000000000000038</c:v>
                </c:pt>
                <c:pt idx="573">
                  <c:v>0.44000000000000039</c:v>
                </c:pt>
                <c:pt idx="574">
                  <c:v>0.44000000000000039</c:v>
                </c:pt>
                <c:pt idx="575">
                  <c:v>0.45</c:v>
                </c:pt>
                <c:pt idx="576">
                  <c:v>0.45</c:v>
                </c:pt>
                <c:pt idx="577">
                  <c:v>0.46</c:v>
                </c:pt>
                <c:pt idx="578">
                  <c:v>0.46</c:v>
                </c:pt>
                <c:pt idx="579">
                  <c:v>0.46</c:v>
                </c:pt>
                <c:pt idx="580">
                  <c:v>0.47000000000000008</c:v>
                </c:pt>
                <c:pt idx="581">
                  <c:v>1.0000000000000054E-2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1.0000000000000054E-2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1.0000000000000054E-2</c:v>
                </c:pt>
                <c:pt idx="663">
                  <c:v>1.0000000000000054E-2</c:v>
                </c:pt>
                <c:pt idx="664">
                  <c:v>1.0000000000000054E-2</c:v>
                </c:pt>
                <c:pt idx="665">
                  <c:v>1.0000000000000054E-2</c:v>
                </c:pt>
                <c:pt idx="666">
                  <c:v>1.0000000000000054E-2</c:v>
                </c:pt>
                <c:pt idx="667">
                  <c:v>1.0000000000000054E-2</c:v>
                </c:pt>
                <c:pt idx="668">
                  <c:v>1.0000000000000054E-2</c:v>
                </c:pt>
                <c:pt idx="669">
                  <c:v>1.0000000000000054E-2</c:v>
                </c:pt>
                <c:pt idx="670">
                  <c:v>1.0000000000000054E-2</c:v>
                </c:pt>
                <c:pt idx="671">
                  <c:v>1.0000000000000054E-2</c:v>
                </c:pt>
                <c:pt idx="672">
                  <c:v>1.0000000000000054E-2</c:v>
                </c:pt>
                <c:pt idx="673">
                  <c:v>0</c:v>
                </c:pt>
                <c:pt idx="674">
                  <c:v>0</c:v>
                </c:pt>
                <c:pt idx="675">
                  <c:v>1.0000000000000054E-2</c:v>
                </c:pt>
                <c:pt idx="676">
                  <c:v>1.0000000000000054E-2</c:v>
                </c:pt>
                <c:pt idx="677">
                  <c:v>1.0000000000000054E-2</c:v>
                </c:pt>
                <c:pt idx="678">
                  <c:v>1.0000000000000054E-2</c:v>
                </c:pt>
                <c:pt idx="679">
                  <c:v>0</c:v>
                </c:pt>
                <c:pt idx="680">
                  <c:v>1.0000000000000054E-2</c:v>
                </c:pt>
                <c:pt idx="681">
                  <c:v>1.0000000000000054E-2</c:v>
                </c:pt>
                <c:pt idx="682">
                  <c:v>1.0000000000000054E-2</c:v>
                </c:pt>
                <c:pt idx="683">
                  <c:v>2.0000000000000052E-2</c:v>
                </c:pt>
                <c:pt idx="684">
                  <c:v>1.0000000000000054E-2</c:v>
                </c:pt>
                <c:pt idx="685">
                  <c:v>1.0000000000000054E-2</c:v>
                </c:pt>
                <c:pt idx="686">
                  <c:v>1.0000000000000054E-2</c:v>
                </c:pt>
                <c:pt idx="687">
                  <c:v>1.0000000000000054E-2</c:v>
                </c:pt>
                <c:pt idx="688">
                  <c:v>2.0000000000000052E-2</c:v>
                </c:pt>
                <c:pt idx="689">
                  <c:v>1.0000000000000054E-2</c:v>
                </c:pt>
                <c:pt idx="690">
                  <c:v>1.0000000000000054E-2</c:v>
                </c:pt>
                <c:pt idx="691">
                  <c:v>2.0000000000000052E-2</c:v>
                </c:pt>
                <c:pt idx="692">
                  <c:v>1.0000000000000054E-2</c:v>
                </c:pt>
                <c:pt idx="693">
                  <c:v>1.0000000000000054E-2</c:v>
                </c:pt>
                <c:pt idx="694">
                  <c:v>1.0000000000000054E-2</c:v>
                </c:pt>
                <c:pt idx="695">
                  <c:v>2.0000000000000052E-2</c:v>
                </c:pt>
                <c:pt idx="696">
                  <c:v>2.0000000000000052E-2</c:v>
                </c:pt>
                <c:pt idx="697">
                  <c:v>2.0000000000000052E-2</c:v>
                </c:pt>
                <c:pt idx="698">
                  <c:v>2.0000000000000052E-2</c:v>
                </c:pt>
                <c:pt idx="699">
                  <c:v>1.0000000000000054E-2</c:v>
                </c:pt>
                <c:pt idx="700">
                  <c:v>1.0000000000000054E-2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0F7-4739-9A38-E5EB6F0BD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602992"/>
        <c:axId val="152274368"/>
      </c:scatterChart>
      <c:valAx>
        <c:axId val="152602992"/>
        <c:scaling>
          <c:orientation val="minMax"/>
          <c:max val="1100"/>
          <c:min val="4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2274368"/>
        <c:crosses val="autoZero"/>
        <c:crossBetween val="midCat"/>
        <c:majorUnit val="100"/>
      </c:valAx>
      <c:valAx>
        <c:axId val="1522743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2602992"/>
        <c:crosses val="autoZero"/>
        <c:crossBetween val="midCat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j-lt"/>
                <a:ea typeface="宋体"/>
                <a:cs typeface="宋体"/>
              </a:defRPr>
            </a:pPr>
            <a:r>
              <a:rPr lang="en-US" altLang="zh-CN" dirty="0" smtClean="0">
                <a:latin typeface="+mj-lt"/>
              </a:rPr>
              <a:t>IR transmittance</a:t>
            </a:r>
            <a:endParaRPr lang="zh-CN" altLang="en-US" dirty="0">
              <a:latin typeface="+mj-lt"/>
            </a:endParaRPr>
          </a:p>
        </c:rich>
      </c:tx>
      <c:layout>
        <c:manualLayout>
          <c:xMode val="edge"/>
          <c:yMode val="edge"/>
          <c:x val="0.46502119907032197"/>
          <c:y val="3.05676855895198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964389933671"/>
          <c:y val="8.5234325854681575E-2"/>
          <c:w val="0.75857440438315527"/>
          <c:h val="0.751091703056768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glass!$C$1</c:f>
              <c:strCache>
                <c:ptCount val="1"/>
                <c:pt idx="0">
                  <c:v>透过率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glass!$B$2:$B$703</c:f>
              <c:numCache>
                <c:formatCode>General</c:formatCode>
                <c:ptCount val="702"/>
                <c:pt idx="0">
                  <c:v>1100</c:v>
                </c:pt>
                <c:pt idx="1">
                  <c:v>1099</c:v>
                </c:pt>
                <c:pt idx="2">
                  <c:v>1098</c:v>
                </c:pt>
                <c:pt idx="3">
                  <c:v>1097</c:v>
                </c:pt>
                <c:pt idx="4">
                  <c:v>1096</c:v>
                </c:pt>
                <c:pt idx="5">
                  <c:v>1095</c:v>
                </c:pt>
                <c:pt idx="6">
                  <c:v>1094</c:v>
                </c:pt>
                <c:pt idx="7">
                  <c:v>1093</c:v>
                </c:pt>
                <c:pt idx="8">
                  <c:v>1092</c:v>
                </c:pt>
                <c:pt idx="9">
                  <c:v>1091</c:v>
                </c:pt>
                <c:pt idx="10">
                  <c:v>1090</c:v>
                </c:pt>
                <c:pt idx="11">
                  <c:v>1089</c:v>
                </c:pt>
                <c:pt idx="12">
                  <c:v>1088</c:v>
                </c:pt>
                <c:pt idx="13">
                  <c:v>1087</c:v>
                </c:pt>
                <c:pt idx="14">
                  <c:v>1086</c:v>
                </c:pt>
                <c:pt idx="15">
                  <c:v>1085</c:v>
                </c:pt>
                <c:pt idx="16">
                  <c:v>1084</c:v>
                </c:pt>
                <c:pt idx="17">
                  <c:v>1083</c:v>
                </c:pt>
                <c:pt idx="18">
                  <c:v>1082</c:v>
                </c:pt>
                <c:pt idx="19">
                  <c:v>1081</c:v>
                </c:pt>
                <c:pt idx="20">
                  <c:v>1080</c:v>
                </c:pt>
                <c:pt idx="21">
                  <c:v>1079</c:v>
                </c:pt>
                <c:pt idx="22">
                  <c:v>1078</c:v>
                </c:pt>
                <c:pt idx="23">
                  <c:v>1077</c:v>
                </c:pt>
                <c:pt idx="24">
                  <c:v>1076</c:v>
                </c:pt>
                <c:pt idx="25">
                  <c:v>1075</c:v>
                </c:pt>
                <c:pt idx="26">
                  <c:v>1074</c:v>
                </c:pt>
                <c:pt idx="27">
                  <c:v>1073</c:v>
                </c:pt>
                <c:pt idx="28">
                  <c:v>1072</c:v>
                </c:pt>
                <c:pt idx="29">
                  <c:v>1071</c:v>
                </c:pt>
                <c:pt idx="30">
                  <c:v>1070</c:v>
                </c:pt>
                <c:pt idx="31">
                  <c:v>1069</c:v>
                </c:pt>
                <c:pt idx="32">
                  <c:v>1068</c:v>
                </c:pt>
                <c:pt idx="33">
                  <c:v>1067</c:v>
                </c:pt>
                <c:pt idx="34">
                  <c:v>1066</c:v>
                </c:pt>
                <c:pt idx="35">
                  <c:v>1065</c:v>
                </c:pt>
                <c:pt idx="36">
                  <c:v>1064</c:v>
                </c:pt>
                <c:pt idx="37">
                  <c:v>1063</c:v>
                </c:pt>
                <c:pt idx="38">
                  <c:v>1062</c:v>
                </c:pt>
                <c:pt idx="39">
                  <c:v>1061</c:v>
                </c:pt>
                <c:pt idx="40">
                  <c:v>1060</c:v>
                </c:pt>
                <c:pt idx="41">
                  <c:v>1059</c:v>
                </c:pt>
                <c:pt idx="42">
                  <c:v>1058</c:v>
                </c:pt>
                <c:pt idx="43">
                  <c:v>1057</c:v>
                </c:pt>
                <c:pt idx="44">
                  <c:v>1056</c:v>
                </c:pt>
                <c:pt idx="45">
                  <c:v>1055</c:v>
                </c:pt>
                <c:pt idx="46">
                  <c:v>1054</c:v>
                </c:pt>
                <c:pt idx="47">
                  <c:v>1053</c:v>
                </c:pt>
                <c:pt idx="48">
                  <c:v>1052</c:v>
                </c:pt>
                <c:pt idx="49">
                  <c:v>1051</c:v>
                </c:pt>
                <c:pt idx="50">
                  <c:v>1050</c:v>
                </c:pt>
                <c:pt idx="51">
                  <c:v>1049</c:v>
                </c:pt>
                <c:pt idx="52">
                  <c:v>1048</c:v>
                </c:pt>
                <c:pt idx="53">
                  <c:v>1047</c:v>
                </c:pt>
                <c:pt idx="54">
                  <c:v>1046</c:v>
                </c:pt>
                <c:pt idx="55">
                  <c:v>1045</c:v>
                </c:pt>
                <c:pt idx="56">
                  <c:v>1044</c:v>
                </c:pt>
                <c:pt idx="57">
                  <c:v>1043</c:v>
                </c:pt>
                <c:pt idx="58">
                  <c:v>1042</c:v>
                </c:pt>
                <c:pt idx="59">
                  <c:v>1041</c:v>
                </c:pt>
                <c:pt idx="60">
                  <c:v>1040</c:v>
                </c:pt>
                <c:pt idx="61">
                  <c:v>1039</c:v>
                </c:pt>
                <c:pt idx="62">
                  <c:v>1038</c:v>
                </c:pt>
                <c:pt idx="63">
                  <c:v>1037</c:v>
                </c:pt>
                <c:pt idx="64">
                  <c:v>1036</c:v>
                </c:pt>
                <c:pt idx="65">
                  <c:v>1035</c:v>
                </c:pt>
                <c:pt idx="66">
                  <c:v>1034</c:v>
                </c:pt>
                <c:pt idx="67">
                  <c:v>1033</c:v>
                </c:pt>
                <c:pt idx="68">
                  <c:v>1032</c:v>
                </c:pt>
                <c:pt idx="69">
                  <c:v>1031</c:v>
                </c:pt>
                <c:pt idx="70">
                  <c:v>1030</c:v>
                </c:pt>
                <c:pt idx="71">
                  <c:v>1029</c:v>
                </c:pt>
                <c:pt idx="72">
                  <c:v>1028</c:v>
                </c:pt>
                <c:pt idx="73">
                  <c:v>1027</c:v>
                </c:pt>
                <c:pt idx="74">
                  <c:v>1026</c:v>
                </c:pt>
                <c:pt idx="75">
                  <c:v>1025</c:v>
                </c:pt>
                <c:pt idx="76">
                  <c:v>1024</c:v>
                </c:pt>
                <c:pt idx="77">
                  <c:v>1023</c:v>
                </c:pt>
                <c:pt idx="78">
                  <c:v>1022</c:v>
                </c:pt>
                <c:pt idx="79">
                  <c:v>1021</c:v>
                </c:pt>
                <c:pt idx="80">
                  <c:v>1020</c:v>
                </c:pt>
                <c:pt idx="81">
                  <c:v>1019</c:v>
                </c:pt>
                <c:pt idx="82">
                  <c:v>1018</c:v>
                </c:pt>
                <c:pt idx="83">
                  <c:v>1017</c:v>
                </c:pt>
                <c:pt idx="84">
                  <c:v>1016</c:v>
                </c:pt>
                <c:pt idx="85">
                  <c:v>1015</c:v>
                </c:pt>
                <c:pt idx="86">
                  <c:v>1014</c:v>
                </c:pt>
                <c:pt idx="87">
                  <c:v>1013</c:v>
                </c:pt>
                <c:pt idx="88">
                  <c:v>1012</c:v>
                </c:pt>
                <c:pt idx="89">
                  <c:v>1011</c:v>
                </c:pt>
                <c:pt idx="90">
                  <c:v>1010</c:v>
                </c:pt>
                <c:pt idx="91">
                  <c:v>1009</c:v>
                </c:pt>
                <c:pt idx="92">
                  <c:v>1008</c:v>
                </c:pt>
                <c:pt idx="93">
                  <c:v>1007</c:v>
                </c:pt>
                <c:pt idx="94">
                  <c:v>1006</c:v>
                </c:pt>
                <c:pt idx="95">
                  <c:v>1005</c:v>
                </c:pt>
                <c:pt idx="96">
                  <c:v>1004</c:v>
                </c:pt>
                <c:pt idx="97">
                  <c:v>1003</c:v>
                </c:pt>
                <c:pt idx="98">
                  <c:v>1002</c:v>
                </c:pt>
                <c:pt idx="99">
                  <c:v>1001</c:v>
                </c:pt>
                <c:pt idx="100">
                  <c:v>1000</c:v>
                </c:pt>
                <c:pt idx="101">
                  <c:v>999</c:v>
                </c:pt>
                <c:pt idx="102">
                  <c:v>998</c:v>
                </c:pt>
                <c:pt idx="103">
                  <c:v>997</c:v>
                </c:pt>
                <c:pt idx="104">
                  <c:v>996</c:v>
                </c:pt>
                <c:pt idx="105">
                  <c:v>995</c:v>
                </c:pt>
                <c:pt idx="106">
                  <c:v>994</c:v>
                </c:pt>
                <c:pt idx="107">
                  <c:v>993</c:v>
                </c:pt>
                <c:pt idx="108">
                  <c:v>992</c:v>
                </c:pt>
                <c:pt idx="109">
                  <c:v>991</c:v>
                </c:pt>
                <c:pt idx="110">
                  <c:v>990</c:v>
                </c:pt>
                <c:pt idx="111">
                  <c:v>989</c:v>
                </c:pt>
                <c:pt idx="112">
                  <c:v>988</c:v>
                </c:pt>
                <c:pt idx="113">
                  <c:v>987</c:v>
                </c:pt>
                <c:pt idx="114">
                  <c:v>986</c:v>
                </c:pt>
                <c:pt idx="115">
                  <c:v>985</c:v>
                </c:pt>
                <c:pt idx="116">
                  <c:v>984</c:v>
                </c:pt>
                <c:pt idx="117">
                  <c:v>983</c:v>
                </c:pt>
                <c:pt idx="118">
                  <c:v>982</c:v>
                </c:pt>
                <c:pt idx="119">
                  <c:v>981</c:v>
                </c:pt>
                <c:pt idx="120">
                  <c:v>980</c:v>
                </c:pt>
                <c:pt idx="121">
                  <c:v>979</c:v>
                </c:pt>
                <c:pt idx="122">
                  <c:v>978</c:v>
                </c:pt>
                <c:pt idx="123">
                  <c:v>977</c:v>
                </c:pt>
                <c:pt idx="124">
                  <c:v>976</c:v>
                </c:pt>
                <c:pt idx="125">
                  <c:v>975</c:v>
                </c:pt>
                <c:pt idx="126">
                  <c:v>974</c:v>
                </c:pt>
                <c:pt idx="127">
                  <c:v>973</c:v>
                </c:pt>
                <c:pt idx="128">
                  <c:v>972</c:v>
                </c:pt>
                <c:pt idx="129">
                  <c:v>971</c:v>
                </c:pt>
                <c:pt idx="130">
                  <c:v>970</c:v>
                </c:pt>
                <c:pt idx="131">
                  <c:v>969</c:v>
                </c:pt>
                <c:pt idx="132">
                  <c:v>968</c:v>
                </c:pt>
                <c:pt idx="133">
                  <c:v>967</c:v>
                </c:pt>
                <c:pt idx="134">
                  <c:v>966</c:v>
                </c:pt>
                <c:pt idx="135">
                  <c:v>965</c:v>
                </c:pt>
                <c:pt idx="136">
                  <c:v>964</c:v>
                </c:pt>
                <c:pt idx="137">
                  <c:v>963</c:v>
                </c:pt>
                <c:pt idx="138">
                  <c:v>962</c:v>
                </c:pt>
                <c:pt idx="139">
                  <c:v>961</c:v>
                </c:pt>
                <c:pt idx="140">
                  <c:v>960</c:v>
                </c:pt>
                <c:pt idx="141">
                  <c:v>959</c:v>
                </c:pt>
                <c:pt idx="142">
                  <c:v>958</c:v>
                </c:pt>
                <c:pt idx="143">
                  <c:v>957</c:v>
                </c:pt>
                <c:pt idx="144">
                  <c:v>956</c:v>
                </c:pt>
                <c:pt idx="145">
                  <c:v>955</c:v>
                </c:pt>
                <c:pt idx="146">
                  <c:v>954</c:v>
                </c:pt>
                <c:pt idx="147">
                  <c:v>953</c:v>
                </c:pt>
                <c:pt idx="148">
                  <c:v>952</c:v>
                </c:pt>
                <c:pt idx="149">
                  <c:v>951</c:v>
                </c:pt>
                <c:pt idx="150">
                  <c:v>950</c:v>
                </c:pt>
                <c:pt idx="151">
                  <c:v>949</c:v>
                </c:pt>
                <c:pt idx="152">
                  <c:v>948</c:v>
                </c:pt>
                <c:pt idx="153">
                  <c:v>947</c:v>
                </c:pt>
                <c:pt idx="154">
                  <c:v>946</c:v>
                </c:pt>
                <c:pt idx="155">
                  <c:v>945</c:v>
                </c:pt>
                <c:pt idx="156">
                  <c:v>944</c:v>
                </c:pt>
                <c:pt idx="157">
                  <c:v>943</c:v>
                </c:pt>
                <c:pt idx="158">
                  <c:v>942</c:v>
                </c:pt>
                <c:pt idx="159">
                  <c:v>941</c:v>
                </c:pt>
                <c:pt idx="160">
                  <c:v>940</c:v>
                </c:pt>
                <c:pt idx="161">
                  <c:v>939</c:v>
                </c:pt>
                <c:pt idx="162">
                  <c:v>938</c:v>
                </c:pt>
                <c:pt idx="163">
                  <c:v>937</c:v>
                </c:pt>
                <c:pt idx="164">
                  <c:v>936</c:v>
                </c:pt>
                <c:pt idx="165">
                  <c:v>935</c:v>
                </c:pt>
                <c:pt idx="166">
                  <c:v>934</c:v>
                </c:pt>
                <c:pt idx="167">
                  <c:v>933</c:v>
                </c:pt>
                <c:pt idx="168">
                  <c:v>932</c:v>
                </c:pt>
                <c:pt idx="169">
                  <c:v>931</c:v>
                </c:pt>
                <c:pt idx="170">
                  <c:v>930</c:v>
                </c:pt>
                <c:pt idx="171">
                  <c:v>929</c:v>
                </c:pt>
                <c:pt idx="172">
                  <c:v>928</c:v>
                </c:pt>
                <c:pt idx="173">
                  <c:v>927</c:v>
                </c:pt>
                <c:pt idx="174">
                  <c:v>926</c:v>
                </c:pt>
                <c:pt idx="175">
                  <c:v>925</c:v>
                </c:pt>
                <c:pt idx="176">
                  <c:v>924</c:v>
                </c:pt>
                <c:pt idx="177">
                  <c:v>923</c:v>
                </c:pt>
                <c:pt idx="178">
                  <c:v>922</c:v>
                </c:pt>
                <c:pt idx="179">
                  <c:v>921</c:v>
                </c:pt>
                <c:pt idx="180">
                  <c:v>920</c:v>
                </c:pt>
                <c:pt idx="181">
                  <c:v>919</c:v>
                </c:pt>
                <c:pt idx="182">
                  <c:v>918</c:v>
                </c:pt>
                <c:pt idx="183">
                  <c:v>917</c:v>
                </c:pt>
                <c:pt idx="184">
                  <c:v>916</c:v>
                </c:pt>
                <c:pt idx="185">
                  <c:v>915</c:v>
                </c:pt>
                <c:pt idx="186">
                  <c:v>914</c:v>
                </c:pt>
                <c:pt idx="187">
                  <c:v>913</c:v>
                </c:pt>
                <c:pt idx="188">
                  <c:v>912</c:v>
                </c:pt>
                <c:pt idx="189">
                  <c:v>911</c:v>
                </c:pt>
                <c:pt idx="190">
                  <c:v>910</c:v>
                </c:pt>
                <c:pt idx="191">
                  <c:v>909</c:v>
                </c:pt>
                <c:pt idx="192">
                  <c:v>908</c:v>
                </c:pt>
                <c:pt idx="193">
                  <c:v>907</c:v>
                </c:pt>
                <c:pt idx="194">
                  <c:v>906</c:v>
                </c:pt>
                <c:pt idx="195">
                  <c:v>905</c:v>
                </c:pt>
                <c:pt idx="196">
                  <c:v>904</c:v>
                </c:pt>
                <c:pt idx="197">
                  <c:v>903</c:v>
                </c:pt>
                <c:pt idx="198">
                  <c:v>902</c:v>
                </c:pt>
                <c:pt idx="199">
                  <c:v>901</c:v>
                </c:pt>
                <c:pt idx="200">
                  <c:v>900</c:v>
                </c:pt>
                <c:pt idx="201">
                  <c:v>899</c:v>
                </c:pt>
                <c:pt idx="202">
                  <c:v>898</c:v>
                </c:pt>
                <c:pt idx="203">
                  <c:v>897</c:v>
                </c:pt>
                <c:pt idx="204">
                  <c:v>896</c:v>
                </c:pt>
                <c:pt idx="205">
                  <c:v>895</c:v>
                </c:pt>
                <c:pt idx="206">
                  <c:v>894</c:v>
                </c:pt>
                <c:pt idx="207">
                  <c:v>893</c:v>
                </c:pt>
                <c:pt idx="208">
                  <c:v>892</c:v>
                </c:pt>
                <c:pt idx="209">
                  <c:v>891</c:v>
                </c:pt>
                <c:pt idx="210">
                  <c:v>890</c:v>
                </c:pt>
                <c:pt idx="211">
                  <c:v>889</c:v>
                </c:pt>
                <c:pt idx="212">
                  <c:v>888</c:v>
                </c:pt>
                <c:pt idx="213">
                  <c:v>887</c:v>
                </c:pt>
                <c:pt idx="214">
                  <c:v>886</c:v>
                </c:pt>
                <c:pt idx="215">
                  <c:v>885</c:v>
                </c:pt>
                <c:pt idx="216">
                  <c:v>884</c:v>
                </c:pt>
                <c:pt idx="217">
                  <c:v>883</c:v>
                </c:pt>
                <c:pt idx="218">
                  <c:v>882</c:v>
                </c:pt>
                <c:pt idx="219">
                  <c:v>881</c:v>
                </c:pt>
                <c:pt idx="220">
                  <c:v>880</c:v>
                </c:pt>
                <c:pt idx="221">
                  <c:v>879</c:v>
                </c:pt>
                <c:pt idx="222">
                  <c:v>878</c:v>
                </c:pt>
                <c:pt idx="223">
                  <c:v>877</c:v>
                </c:pt>
                <c:pt idx="224">
                  <c:v>876</c:v>
                </c:pt>
                <c:pt idx="225">
                  <c:v>875</c:v>
                </c:pt>
                <c:pt idx="226">
                  <c:v>874</c:v>
                </c:pt>
                <c:pt idx="227">
                  <c:v>873</c:v>
                </c:pt>
                <c:pt idx="228">
                  <c:v>872</c:v>
                </c:pt>
                <c:pt idx="229">
                  <c:v>871</c:v>
                </c:pt>
                <c:pt idx="230">
                  <c:v>870</c:v>
                </c:pt>
                <c:pt idx="231">
                  <c:v>869</c:v>
                </c:pt>
                <c:pt idx="232">
                  <c:v>868</c:v>
                </c:pt>
                <c:pt idx="233">
                  <c:v>867</c:v>
                </c:pt>
                <c:pt idx="234">
                  <c:v>866</c:v>
                </c:pt>
                <c:pt idx="235">
                  <c:v>865</c:v>
                </c:pt>
                <c:pt idx="236">
                  <c:v>864</c:v>
                </c:pt>
                <c:pt idx="237">
                  <c:v>863</c:v>
                </c:pt>
                <c:pt idx="238">
                  <c:v>862</c:v>
                </c:pt>
                <c:pt idx="239">
                  <c:v>861</c:v>
                </c:pt>
                <c:pt idx="240">
                  <c:v>860</c:v>
                </c:pt>
                <c:pt idx="241">
                  <c:v>859</c:v>
                </c:pt>
                <c:pt idx="242">
                  <c:v>858</c:v>
                </c:pt>
                <c:pt idx="243">
                  <c:v>857</c:v>
                </c:pt>
                <c:pt idx="244">
                  <c:v>856</c:v>
                </c:pt>
                <c:pt idx="245">
                  <c:v>855</c:v>
                </c:pt>
                <c:pt idx="246">
                  <c:v>854</c:v>
                </c:pt>
                <c:pt idx="247">
                  <c:v>853</c:v>
                </c:pt>
                <c:pt idx="248">
                  <c:v>852</c:v>
                </c:pt>
                <c:pt idx="249">
                  <c:v>851</c:v>
                </c:pt>
                <c:pt idx="250">
                  <c:v>850</c:v>
                </c:pt>
                <c:pt idx="251">
                  <c:v>849</c:v>
                </c:pt>
                <c:pt idx="252">
                  <c:v>848</c:v>
                </c:pt>
                <c:pt idx="253">
                  <c:v>847</c:v>
                </c:pt>
                <c:pt idx="254">
                  <c:v>846</c:v>
                </c:pt>
                <c:pt idx="255">
                  <c:v>845</c:v>
                </c:pt>
                <c:pt idx="256">
                  <c:v>844</c:v>
                </c:pt>
                <c:pt idx="257">
                  <c:v>843</c:v>
                </c:pt>
                <c:pt idx="258">
                  <c:v>842</c:v>
                </c:pt>
                <c:pt idx="259">
                  <c:v>841</c:v>
                </c:pt>
                <c:pt idx="260">
                  <c:v>840</c:v>
                </c:pt>
                <c:pt idx="261">
                  <c:v>839</c:v>
                </c:pt>
                <c:pt idx="262">
                  <c:v>838</c:v>
                </c:pt>
                <c:pt idx="263">
                  <c:v>837</c:v>
                </c:pt>
                <c:pt idx="264">
                  <c:v>836</c:v>
                </c:pt>
                <c:pt idx="265">
                  <c:v>835</c:v>
                </c:pt>
                <c:pt idx="266">
                  <c:v>834</c:v>
                </c:pt>
                <c:pt idx="267">
                  <c:v>833</c:v>
                </c:pt>
                <c:pt idx="268">
                  <c:v>832</c:v>
                </c:pt>
                <c:pt idx="269">
                  <c:v>831</c:v>
                </c:pt>
                <c:pt idx="270">
                  <c:v>830</c:v>
                </c:pt>
                <c:pt idx="271">
                  <c:v>829</c:v>
                </c:pt>
                <c:pt idx="272">
                  <c:v>828</c:v>
                </c:pt>
                <c:pt idx="273">
                  <c:v>827</c:v>
                </c:pt>
                <c:pt idx="274">
                  <c:v>826</c:v>
                </c:pt>
                <c:pt idx="275">
                  <c:v>825</c:v>
                </c:pt>
                <c:pt idx="276">
                  <c:v>824</c:v>
                </c:pt>
                <c:pt idx="277">
                  <c:v>823</c:v>
                </c:pt>
                <c:pt idx="278">
                  <c:v>822</c:v>
                </c:pt>
                <c:pt idx="279">
                  <c:v>821</c:v>
                </c:pt>
                <c:pt idx="280">
                  <c:v>820</c:v>
                </c:pt>
                <c:pt idx="281">
                  <c:v>819</c:v>
                </c:pt>
                <c:pt idx="282">
                  <c:v>818</c:v>
                </c:pt>
                <c:pt idx="283">
                  <c:v>817</c:v>
                </c:pt>
                <c:pt idx="284">
                  <c:v>816</c:v>
                </c:pt>
                <c:pt idx="285">
                  <c:v>815</c:v>
                </c:pt>
                <c:pt idx="286">
                  <c:v>814</c:v>
                </c:pt>
                <c:pt idx="287">
                  <c:v>813</c:v>
                </c:pt>
                <c:pt idx="288">
                  <c:v>812</c:v>
                </c:pt>
                <c:pt idx="289">
                  <c:v>811</c:v>
                </c:pt>
                <c:pt idx="290">
                  <c:v>810</c:v>
                </c:pt>
                <c:pt idx="291">
                  <c:v>809</c:v>
                </c:pt>
                <c:pt idx="292">
                  <c:v>808</c:v>
                </c:pt>
                <c:pt idx="293">
                  <c:v>807</c:v>
                </c:pt>
                <c:pt idx="294">
                  <c:v>806</c:v>
                </c:pt>
                <c:pt idx="295">
                  <c:v>805</c:v>
                </c:pt>
                <c:pt idx="296">
                  <c:v>804</c:v>
                </c:pt>
                <c:pt idx="297">
                  <c:v>803</c:v>
                </c:pt>
                <c:pt idx="298">
                  <c:v>802</c:v>
                </c:pt>
                <c:pt idx="299">
                  <c:v>801</c:v>
                </c:pt>
                <c:pt idx="300">
                  <c:v>800</c:v>
                </c:pt>
                <c:pt idx="301">
                  <c:v>799</c:v>
                </c:pt>
                <c:pt idx="302">
                  <c:v>798</c:v>
                </c:pt>
                <c:pt idx="303">
                  <c:v>797</c:v>
                </c:pt>
                <c:pt idx="304">
                  <c:v>796</c:v>
                </c:pt>
                <c:pt idx="305">
                  <c:v>795</c:v>
                </c:pt>
                <c:pt idx="306">
                  <c:v>794</c:v>
                </c:pt>
                <c:pt idx="307">
                  <c:v>793</c:v>
                </c:pt>
                <c:pt idx="308">
                  <c:v>792</c:v>
                </c:pt>
                <c:pt idx="309">
                  <c:v>791</c:v>
                </c:pt>
                <c:pt idx="310">
                  <c:v>790</c:v>
                </c:pt>
                <c:pt idx="311">
                  <c:v>789</c:v>
                </c:pt>
                <c:pt idx="312">
                  <c:v>788</c:v>
                </c:pt>
                <c:pt idx="313">
                  <c:v>787</c:v>
                </c:pt>
                <c:pt idx="314">
                  <c:v>786</c:v>
                </c:pt>
                <c:pt idx="315">
                  <c:v>785</c:v>
                </c:pt>
                <c:pt idx="316">
                  <c:v>784</c:v>
                </c:pt>
                <c:pt idx="317">
                  <c:v>783</c:v>
                </c:pt>
                <c:pt idx="318">
                  <c:v>782</c:v>
                </c:pt>
                <c:pt idx="319">
                  <c:v>781</c:v>
                </c:pt>
                <c:pt idx="320">
                  <c:v>780</c:v>
                </c:pt>
                <c:pt idx="321">
                  <c:v>779</c:v>
                </c:pt>
                <c:pt idx="322">
                  <c:v>778</c:v>
                </c:pt>
                <c:pt idx="323">
                  <c:v>777</c:v>
                </c:pt>
                <c:pt idx="324">
                  <c:v>776</c:v>
                </c:pt>
                <c:pt idx="325">
                  <c:v>775</c:v>
                </c:pt>
                <c:pt idx="326">
                  <c:v>774</c:v>
                </c:pt>
                <c:pt idx="327">
                  <c:v>773</c:v>
                </c:pt>
                <c:pt idx="328">
                  <c:v>772</c:v>
                </c:pt>
                <c:pt idx="329">
                  <c:v>771</c:v>
                </c:pt>
                <c:pt idx="330">
                  <c:v>770</c:v>
                </c:pt>
                <c:pt idx="331">
                  <c:v>769</c:v>
                </c:pt>
                <c:pt idx="332">
                  <c:v>768</c:v>
                </c:pt>
                <c:pt idx="333">
                  <c:v>767</c:v>
                </c:pt>
                <c:pt idx="334">
                  <c:v>766</c:v>
                </c:pt>
                <c:pt idx="335">
                  <c:v>765</c:v>
                </c:pt>
                <c:pt idx="336">
                  <c:v>764</c:v>
                </c:pt>
                <c:pt idx="337">
                  <c:v>763</c:v>
                </c:pt>
                <c:pt idx="338">
                  <c:v>762</c:v>
                </c:pt>
                <c:pt idx="339">
                  <c:v>761</c:v>
                </c:pt>
                <c:pt idx="340">
                  <c:v>760</c:v>
                </c:pt>
                <c:pt idx="341">
                  <c:v>759</c:v>
                </c:pt>
                <c:pt idx="342">
                  <c:v>758</c:v>
                </c:pt>
                <c:pt idx="343">
                  <c:v>757</c:v>
                </c:pt>
                <c:pt idx="344">
                  <c:v>756</c:v>
                </c:pt>
                <c:pt idx="345">
                  <c:v>755</c:v>
                </c:pt>
                <c:pt idx="346">
                  <c:v>754</c:v>
                </c:pt>
                <c:pt idx="347">
                  <c:v>753</c:v>
                </c:pt>
                <c:pt idx="348">
                  <c:v>752</c:v>
                </c:pt>
                <c:pt idx="349">
                  <c:v>751</c:v>
                </c:pt>
                <c:pt idx="350">
                  <c:v>750</c:v>
                </c:pt>
                <c:pt idx="351">
                  <c:v>749</c:v>
                </c:pt>
                <c:pt idx="352">
                  <c:v>748</c:v>
                </c:pt>
                <c:pt idx="353">
                  <c:v>747</c:v>
                </c:pt>
                <c:pt idx="354">
                  <c:v>746</c:v>
                </c:pt>
                <c:pt idx="355">
                  <c:v>745</c:v>
                </c:pt>
                <c:pt idx="356">
                  <c:v>744</c:v>
                </c:pt>
                <c:pt idx="357">
                  <c:v>743</c:v>
                </c:pt>
                <c:pt idx="358">
                  <c:v>742</c:v>
                </c:pt>
                <c:pt idx="359">
                  <c:v>741</c:v>
                </c:pt>
                <c:pt idx="360">
                  <c:v>740</c:v>
                </c:pt>
                <c:pt idx="361">
                  <c:v>739</c:v>
                </c:pt>
                <c:pt idx="362">
                  <c:v>738</c:v>
                </c:pt>
                <c:pt idx="363">
                  <c:v>737</c:v>
                </c:pt>
                <c:pt idx="364">
                  <c:v>736</c:v>
                </c:pt>
                <c:pt idx="365">
                  <c:v>735</c:v>
                </c:pt>
                <c:pt idx="366">
                  <c:v>734</c:v>
                </c:pt>
                <c:pt idx="367">
                  <c:v>733</c:v>
                </c:pt>
                <c:pt idx="368">
                  <c:v>732</c:v>
                </c:pt>
                <c:pt idx="369">
                  <c:v>731</c:v>
                </c:pt>
                <c:pt idx="370">
                  <c:v>730</c:v>
                </c:pt>
                <c:pt idx="371">
                  <c:v>729</c:v>
                </c:pt>
                <c:pt idx="372">
                  <c:v>728</c:v>
                </c:pt>
                <c:pt idx="373">
                  <c:v>727</c:v>
                </c:pt>
                <c:pt idx="374">
                  <c:v>726</c:v>
                </c:pt>
                <c:pt idx="375">
                  <c:v>725</c:v>
                </c:pt>
                <c:pt idx="376">
                  <c:v>724</c:v>
                </c:pt>
                <c:pt idx="377">
                  <c:v>723</c:v>
                </c:pt>
                <c:pt idx="378">
                  <c:v>722</c:v>
                </c:pt>
                <c:pt idx="379">
                  <c:v>721</c:v>
                </c:pt>
                <c:pt idx="380">
                  <c:v>720</c:v>
                </c:pt>
                <c:pt idx="381">
                  <c:v>719</c:v>
                </c:pt>
                <c:pt idx="382">
                  <c:v>718</c:v>
                </c:pt>
                <c:pt idx="383">
                  <c:v>717</c:v>
                </c:pt>
                <c:pt idx="384">
                  <c:v>716</c:v>
                </c:pt>
                <c:pt idx="385">
                  <c:v>715</c:v>
                </c:pt>
                <c:pt idx="386">
                  <c:v>714</c:v>
                </c:pt>
                <c:pt idx="387">
                  <c:v>713</c:v>
                </c:pt>
                <c:pt idx="388">
                  <c:v>712</c:v>
                </c:pt>
                <c:pt idx="389">
                  <c:v>711</c:v>
                </c:pt>
                <c:pt idx="390">
                  <c:v>710</c:v>
                </c:pt>
                <c:pt idx="391">
                  <c:v>709</c:v>
                </c:pt>
                <c:pt idx="392">
                  <c:v>708</c:v>
                </c:pt>
                <c:pt idx="393">
                  <c:v>707</c:v>
                </c:pt>
                <c:pt idx="394">
                  <c:v>706</c:v>
                </c:pt>
                <c:pt idx="395">
                  <c:v>705</c:v>
                </c:pt>
                <c:pt idx="396">
                  <c:v>704</c:v>
                </c:pt>
                <c:pt idx="397">
                  <c:v>703</c:v>
                </c:pt>
                <c:pt idx="398">
                  <c:v>702</c:v>
                </c:pt>
                <c:pt idx="399">
                  <c:v>701</c:v>
                </c:pt>
                <c:pt idx="400">
                  <c:v>700</c:v>
                </c:pt>
                <c:pt idx="401">
                  <c:v>699</c:v>
                </c:pt>
                <c:pt idx="402">
                  <c:v>698</c:v>
                </c:pt>
                <c:pt idx="403">
                  <c:v>697</c:v>
                </c:pt>
                <c:pt idx="404">
                  <c:v>696</c:v>
                </c:pt>
                <c:pt idx="405">
                  <c:v>695</c:v>
                </c:pt>
                <c:pt idx="406">
                  <c:v>694</c:v>
                </c:pt>
                <c:pt idx="407">
                  <c:v>693</c:v>
                </c:pt>
                <c:pt idx="408">
                  <c:v>692</c:v>
                </c:pt>
                <c:pt idx="409">
                  <c:v>691</c:v>
                </c:pt>
                <c:pt idx="410">
                  <c:v>690</c:v>
                </c:pt>
                <c:pt idx="411">
                  <c:v>689</c:v>
                </c:pt>
                <c:pt idx="412">
                  <c:v>688</c:v>
                </c:pt>
                <c:pt idx="413">
                  <c:v>687</c:v>
                </c:pt>
                <c:pt idx="414">
                  <c:v>686</c:v>
                </c:pt>
                <c:pt idx="415">
                  <c:v>685</c:v>
                </c:pt>
                <c:pt idx="416">
                  <c:v>684</c:v>
                </c:pt>
                <c:pt idx="417">
                  <c:v>683</c:v>
                </c:pt>
                <c:pt idx="418">
                  <c:v>682</c:v>
                </c:pt>
                <c:pt idx="419">
                  <c:v>681</c:v>
                </c:pt>
                <c:pt idx="420">
                  <c:v>680</c:v>
                </c:pt>
                <c:pt idx="421">
                  <c:v>679</c:v>
                </c:pt>
                <c:pt idx="422">
                  <c:v>678</c:v>
                </c:pt>
                <c:pt idx="423">
                  <c:v>677</c:v>
                </c:pt>
                <c:pt idx="424">
                  <c:v>676</c:v>
                </c:pt>
                <c:pt idx="425">
                  <c:v>675</c:v>
                </c:pt>
                <c:pt idx="426">
                  <c:v>674</c:v>
                </c:pt>
                <c:pt idx="427">
                  <c:v>673</c:v>
                </c:pt>
                <c:pt idx="428">
                  <c:v>672</c:v>
                </c:pt>
                <c:pt idx="429">
                  <c:v>671</c:v>
                </c:pt>
                <c:pt idx="430">
                  <c:v>670</c:v>
                </c:pt>
                <c:pt idx="431">
                  <c:v>669</c:v>
                </c:pt>
                <c:pt idx="432">
                  <c:v>668</c:v>
                </c:pt>
                <c:pt idx="433">
                  <c:v>667</c:v>
                </c:pt>
                <c:pt idx="434">
                  <c:v>666</c:v>
                </c:pt>
                <c:pt idx="435">
                  <c:v>665</c:v>
                </c:pt>
                <c:pt idx="436">
                  <c:v>664</c:v>
                </c:pt>
                <c:pt idx="437">
                  <c:v>663</c:v>
                </c:pt>
                <c:pt idx="438">
                  <c:v>662</c:v>
                </c:pt>
                <c:pt idx="439">
                  <c:v>661</c:v>
                </c:pt>
                <c:pt idx="440">
                  <c:v>660</c:v>
                </c:pt>
                <c:pt idx="441">
                  <c:v>659</c:v>
                </c:pt>
                <c:pt idx="442">
                  <c:v>658</c:v>
                </c:pt>
                <c:pt idx="443">
                  <c:v>657</c:v>
                </c:pt>
                <c:pt idx="444">
                  <c:v>656</c:v>
                </c:pt>
                <c:pt idx="445">
                  <c:v>655</c:v>
                </c:pt>
                <c:pt idx="446">
                  <c:v>654</c:v>
                </c:pt>
                <c:pt idx="447">
                  <c:v>653</c:v>
                </c:pt>
                <c:pt idx="448">
                  <c:v>652</c:v>
                </c:pt>
                <c:pt idx="449">
                  <c:v>651</c:v>
                </c:pt>
                <c:pt idx="450">
                  <c:v>650</c:v>
                </c:pt>
                <c:pt idx="451">
                  <c:v>649</c:v>
                </c:pt>
                <c:pt idx="452">
                  <c:v>648</c:v>
                </c:pt>
                <c:pt idx="453">
                  <c:v>647</c:v>
                </c:pt>
                <c:pt idx="454">
                  <c:v>646</c:v>
                </c:pt>
                <c:pt idx="455">
                  <c:v>645</c:v>
                </c:pt>
                <c:pt idx="456">
                  <c:v>644</c:v>
                </c:pt>
                <c:pt idx="457">
                  <c:v>643</c:v>
                </c:pt>
                <c:pt idx="458">
                  <c:v>642</c:v>
                </c:pt>
                <c:pt idx="459">
                  <c:v>641</c:v>
                </c:pt>
                <c:pt idx="460">
                  <c:v>640</c:v>
                </c:pt>
                <c:pt idx="461">
                  <c:v>639</c:v>
                </c:pt>
                <c:pt idx="462">
                  <c:v>638</c:v>
                </c:pt>
                <c:pt idx="463">
                  <c:v>637</c:v>
                </c:pt>
                <c:pt idx="464">
                  <c:v>636</c:v>
                </c:pt>
                <c:pt idx="465">
                  <c:v>635</c:v>
                </c:pt>
                <c:pt idx="466">
                  <c:v>634</c:v>
                </c:pt>
                <c:pt idx="467">
                  <c:v>633</c:v>
                </c:pt>
                <c:pt idx="468">
                  <c:v>632</c:v>
                </c:pt>
                <c:pt idx="469">
                  <c:v>631</c:v>
                </c:pt>
                <c:pt idx="470">
                  <c:v>630</c:v>
                </c:pt>
                <c:pt idx="471">
                  <c:v>629</c:v>
                </c:pt>
                <c:pt idx="472">
                  <c:v>628</c:v>
                </c:pt>
                <c:pt idx="473">
                  <c:v>627</c:v>
                </c:pt>
                <c:pt idx="474">
                  <c:v>626</c:v>
                </c:pt>
                <c:pt idx="475">
                  <c:v>625</c:v>
                </c:pt>
                <c:pt idx="476">
                  <c:v>624</c:v>
                </c:pt>
                <c:pt idx="477">
                  <c:v>623</c:v>
                </c:pt>
                <c:pt idx="478">
                  <c:v>622</c:v>
                </c:pt>
                <c:pt idx="479">
                  <c:v>621</c:v>
                </c:pt>
                <c:pt idx="480">
                  <c:v>620</c:v>
                </c:pt>
                <c:pt idx="481">
                  <c:v>619</c:v>
                </c:pt>
                <c:pt idx="482">
                  <c:v>618</c:v>
                </c:pt>
                <c:pt idx="483">
                  <c:v>617</c:v>
                </c:pt>
                <c:pt idx="484">
                  <c:v>616</c:v>
                </c:pt>
                <c:pt idx="485">
                  <c:v>615</c:v>
                </c:pt>
                <c:pt idx="486">
                  <c:v>614</c:v>
                </c:pt>
                <c:pt idx="487">
                  <c:v>613</c:v>
                </c:pt>
                <c:pt idx="488">
                  <c:v>612</c:v>
                </c:pt>
                <c:pt idx="489">
                  <c:v>611</c:v>
                </c:pt>
                <c:pt idx="490">
                  <c:v>610</c:v>
                </c:pt>
                <c:pt idx="491">
                  <c:v>609</c:v>
                </c:pt>
                <c:pt idx="492">
                  <c:v>608</c:v>
                </c:pt>
                <c:pt idx="493">
                  <c:v>607</c:v>
                </c:pt>
                <c:pt idx="494">
                  <c:v>606</c:v>
                </c:pt>
                <c:pt idx="495">
                  <c:v>605</c:v>
                </c:pt>
                <c:pt idx="496">
                  <c:v>604</c:v>
                </c:pt>
                <c:pt idx="497">
                  <c:v>603</c:v>
                </c:pt>
                <c:pt idx="498">
                  <c:v>602</c:v>
                </c:pt>
                <c:pt idx="499">
                  <c:v>601</c:v>
                </c:pt>
                <c:pt idx="500">
                  <c:v>600</c:v>
                </c:pt>
                <c:pt idx="501">
                  <c:v>599</c:v>
                </c:pt>
                <c:pt idx="502">
                  <c:v>598</c:v>
                </c:pt>
                <c:pt idx="503">
                  <c:v>597</c:v>
                </c:pt>
                <c:pt idx="504">
                  <c:v>596</c:v>
                </c:pt>
                <c:pt idx="505">
                  <c:v>595</c:v>
                </c:pt>
                <c:pt idx="506">
                  <c:v>594</c:v>
                </c:pt>
                <c:pt idx="507">
                  <c:v>593</c:v>
                </c:pt>
                <c:pt idx="508">
                  <c:v>592</c:v>
                </c:pt>
                <c:pt idx="509">
                  <c:v>591</c:v>
                </c:pt>
                <c:pt idx="510">
                  <c:v>590</c:v>
                </c:pt>
                <c:pt idx="511">
                  <c:v>589</c:v>
                </c:pt>
                <c:pt idx="512">
                  <c:v>588</c:v>
                </c:pt>
                <c:pt idx="513">
                  <c:v>587</c:v>
                </c:pt>
                <c:pt idx="514">
                  <c:v>586</c:v>
                </c:pt>
                <c:pt idx="515">
                  <c:v>585</c:v>
                </c:pt>
                <c:pt idx="516">
                  <c:v>584</c:v>
                </c:pt>
                <c:pt idx="517">
                  <c:v>583</c:v>
                </c:pt>
                <c:pt idx="518">
                  <c:v>582</c:v>
                </c:pt>
                <c:pt idx="519">
                  <c:v>581</c:v>
                </c:pt>
                <c:pt idx="520">
                  <c:v>580</c:v>
                </c:pt>
                <c:pt idx="521">
                  <c:v>579</c:v>
                </c:pt>
                <c:pt idx="522">
                  <c:v>578</c:v>
                </c:pt>
                <c:pt idx="523">
                  <c:v>577</c:v>
                </c:pt>
                <c:pt idx="524">
                  <c:v>576</c:v>
                </c:pt>
                <c:pt idx="525">
                  <c:v>575</c:v>
                </c:pt>
                <c:pt idx="526">
                  <c:v>574</c:v>
                </c:pt>
                <c:pt idx="527">
                  <c:v>573</c:v>
                </c:pt>
                <c:pt idx="528">
                  <c:v>572</c:v>
                </c:pt>
                <c:pt idx="529">
                  <c:v>571</c:v>
                </c:pt>
                <c:pt idx="530">
                  <c:v>570</c:v>
                </c:pt>
                <c:pt idx="531">
                  <c:v>569</c:v>
                </c:pt>
                <c:pt idx="532">
                  <c:v>568</c:v>
                </c:pt>
                <c:pt idx="533">
                  <c:v>567</c:v>
                </c:pt>
                <c:pt idx="534">
                  <c:v>566</c:v>
                </c:pt>
                <c:pt idx="535">
                  <c:v>565</c:v>
                </c:pt>
                <c:pt idx="536">
                  <c:v>564</c:v>
                </c:pt>
                <c:pt idx="537">
                  <c:v>563</c:v>
                </c:pt>
                <c:pt idx="538">
                  <c:v>562</c:v>
                </c:pt>
                <c:pt idx="539">
                  <c:v>561</c:v>
                </c:pt>
                <c:pt idx="540">
                  <c:v>560</c:v>
                </c:pt>
                <c:pt idx="541">
                  <c:v>559</c:v>
                </c:pt>
                <c:pt idx="542">
                  <c:v>558</c:v>
                </c:pt>
                <c:pt idx="543">
                  <c:v>557</c:v>
                </c:pt>
                <c:pt idx="544">
                  <c:v>556</c:v>
                </c:pt>
                <c:pt idx="545">
                  <c:v>555</c:v>
                </c:pt>
                <c:pt idx="546">
                  <c:v>554</c:v>
                </c:pt>
                <c:pt idx="547">
                  <c:v>553</c:v>
                </c:pt>
                <c:pt idx="548">
                  <c:v>552</c:v>
                </c:pt>
                <c:pt idx="549">
                  <c:v>551</c:v>
                </c:pt>
                <c:pt idx="550">
                  <c:v>550</c:v>
                </c:pt>
                <c:pt idx="551">
                  <c:v>549</c:v>
                </c:pt>
                <c:pt idx="552">
                  <c:v>548</c:v>
                </c:pt>
                <c:pt idx="553">
                  <c:v>547</c:v>
                </c:pt>
                <c:pt idx="554">
                  <c:v>546</c:v>
                </c:pt>
                <c:pt idx="555">
                  <c:v>545</c:v>
                </c:pt>
                <c:pt idx="556">
                  <c:v>544</c:v>
                </c:pt>
                <c:pt idx="557">
                  <c:v>543</c:v>
                </c:pt>
                <c:pt idx="558">
                  <c:v>542</c:v>
                </c:pt>
                <c:pt idx="559">
                  <c:v>541</c:v>
                </c:pt>
                <c:pt idx="560">
                  <c:v>540</c:v>
                </c:pt>
                <c:pt idx="561">
                  <c:v>539</c:v>
                </c:pt>
                <c:pt idx="562">
                  <c:v>538</c:v>
                </c:pt>
                <c:pt idx="563">
                  <c:v>537</c:v>
                </c:pt>
                <c:pt idx="564">
                  <c:v>536</c:v>
                </c:pt>
                <c:pt idx="565">
                  <c:v>535</c:v>
                </c:pt>
                <c:pt idx="566">
                  <c:v>534</c:v>
                </c:pt>
                <c:pt idx="567">
                  <c:v>533</c:v>
                </c:pt>
                <c:pt idx="568">
                  <c:v>532</c:v>
                </c:pt>
                <c:pt idx="569">
                  <c:v>531</c:v>
                </c:pt>
                <c:pt idx="570">
                  <c:v>530</c:v>
                </c:pt>
                <c:pt idx="571">
                  <c:v>529</c:v>
                </c:pt>
                <c:pt idx="572">
                  <c:v>528</c:v>
                </c:pt>
                <c:pt idx="573">
                  <c:v>527</c:v>
                </c:pt>
                <c:pt idx="574">
                  <c:v>526</c:v>
                </c:pt>
                <c:pt idx="575">
                  <c:v>525</c:v>
                </c:pt>
                <c:pt idx="576">
                  <c:v>524</c:v>
                </c:pt>
                <c:pt idx="577">
                  <c:v>523</c:v>
                </c:pt>
                <c:pt idx="578">
                  <c:v>522</c:v>
                </c:pt>
                <c:pt idx="579">
                  <c:v>521</c:v>
                </c:pt>
                <c:pt idx="580">
                  <c:v>520</c:v>
                </c:pt>
                <c:pt idx="581">
                  <c:v>519</c:v>
                </c:pt>
                <c:pt idx="582">
                  <c:v>518</c:v>
                </c:pt>
                <c:pt idx="583">
                  <c:v>517</c:v>
                </c:pt>
                <c:pt idx="584">
                  <c:v>516</c:v>
                </c:pt>
                <c:pt idx="585">
                  <c:v>515</c:v>
                </c:pt>
                <c:pt idx="586">
                  <c:v>514</c:v>
                </c:pt>
                <c:pt idx="587">
                  <c:v>513</c:v>
                </c:pt>
                <c:pt idx="588">
                  <c:v>512</c:v>
                </c:pt>
                <c:pt idx="589">
                  <c:v>511</c:v>
                </c:pt>
                <c:pt idx="590">
                  <c:v>510</c:v>
                </c:pt>
                <c:pt idx="591">
                  <c:v>509</c:v>
                </c:pt>
                <c:pt idx="592">
                  <c:v>508</c:v>
                </c:pt>
                <c:pt idx="593">
                  <c:v>507</c:v>
                </c:pt>
                <c:pt idx="594">
                  <c:v>506</c:v>
                </c:pt>
                <c:pt idx="595">
                  <c:v>505</c:v>
                </c:pt>
                <c:pt idx="596">
                  <c:v>504</c:v>
                </c:pt>
                <c:pt idx="597">
                  <c:v>503</c:v>
                </c:pt>
                <c:pt idx="598">
                  <c:v>502</c:v>
                </c:pt>
                <c:pt idx="599">
                  <c:v>501</c:v>
                </c:pt>
                <c:pt idx="600">
                  <c:v>500</c:v>
                </c:pt>
                <c:pt idx="601">
                  <c:v>499</c:v>
                </c:pt>
                <c:pt idx="602">
                  <c:v>498</c:v>
                </c:pt>
                <c:pt idx="603">
                  <c:v>497</c:v>
                </c:pt>
                <c:pt idx="604">
                  <c:v>496</c:v>
                </c:pt>
                <c:pt idx="605">
                  <c:v>495</c:v>
                </c:pt>
                <c:pt idx="606">
                  <c:v>494</c:v>
                </c:pt>
                <c:pt idx="607">
                  <c:v>493</c:v>
                </c:pt>
                <c:pt idx="608">
                  <c:v>492</c:v>
                </c:pt>
                <c:pt idx="609">
                  <c:v>491</c:v>
                </c:pt>
                <c:pt idx="610">
                  <c:v>490</c:v>
                </c:pt>
                <c:pt idx="611">
                  <c:v>489</c:v>
                </c:pt>
                <c:pt idx="612">
                  <c:v>488</c:v>
                </c:pt>
                <c:pt idx="613">
                  <c:v>487</c:v>
                </c:pt>
                <c:pt idx="614">
                  <c:v>486</c:v>
                </c:pt>
                <c:pt idx="615">
                  <c:v>485</c:v>
                </c:pt>
                <c:pt idx="616">
                  <c:v>484</c:v>
                </c:pt>
                <c:pt idx="617">
                  <c:v>483</c:v>
                </c:pt>
                <c:pt idx="618">
                  <c:v>482</c:v>
                </c:pt>
                <c:pt idx="619">
                  <c:v>481</c:v>
                </c:pt>
                <c:pt idx="620">
                  <c:v>480</c:v>
                </c:pt>
                <c:pt idx="621">
                  <c:v>479</c:v>
                </c:pt>
                <c:pt idx="622">
                  <c:v>478</c:v>
                </c:pt>
                <c:pt idx="623">
                  <c:v>477</c:v>
                </c:pt>
                <c:pt idx="624">
                  <c:v>476</c:v>
                </c:pt>
                <c:pt idx="625">
                  <c:v>475</c:v>
                </c:pt>
                <c:pt idx="626">
                  <c:v>474</c:v>
                </c:pt>
                <c:pt idx="627">
                  <c:v>473</c:v>
                </c:pt>
                <c:pt idx="628">
                  <c:v>472</c:v>
                </c:pt>
                <c:pt idx="629">
                  <c:v>471</c:v>
                </c:pt>
                <c:pt idx="630">
                  <c:v>470</c:v>
                </c:pt>
                <c:pt idx="631">
                  <c:v>469</c:v>
                </c:pt>
                <c:pt idx="632">
                  <c:v>468</c:v>
                </c:pt>
                <c:pt idx="633">
                  <c:v>467</c:v>
                </c:pt>
                <c:pt idx="634">
                  <c:v>466</c:v>
                </c:pt>
                <c:pt idx="635">
                  <c:v>465</c:v>
                </c:pt>
                <c:pt idx="636">
                  <c:v>464</c:v>
                </c:pt>
                <c:pt idx="637">
                  <c:v>463</c:v>
                </c:pt>
                <c:pt idx="638">
                  <c:v>462</c:v>
                </c:pt>
                <c:pt idx="639">
                  <c:v>461</c:v>
                </c:pt>
                <c:pt idx="640">
                  <c:v>460</c:v>
                </c:pt>
                <c:pt idx="641">
                  <c:v>459</c:v>
                </c:pt>
                <c:pt idx="642">
                  <c:v>458</c:v>
                </c:pt>
                <c:pt idx="643">
                  <c:v>457</c:v>
                </c:pt>
                <c:pt idx="644">
                  <c:v>456</c:v>
                </c:pt>
                <c:pt idx="645">
                  <c:v>455</c:v>
                </c:pt>
                <c:pt idx="646">
                  <c:v>454</c:v>
                </c:pt>
                <c:pt idx="647">
                  <c:v>453</c:v>
                </c:pt>
                <c:pt idx="648">
                  <c:v>452</c:v>
                </c:pt>
                <c:pt idx="649">
                  <c:v>451</c:v>
                </c:pt>
                <c:pt idx="650">
                  <c:v>450</c:v>
                </c:pt>
                <c:pt idx="651">
                  <c:v>449</c:v>
                </c:pt>
                <c:pt idx="652">
                  <c:v>448</c:v>
                </c:pt>
                <c:pt idx="653">
                  <c:v>447</c:v>
                </c:pt>
                <c:pt idx="654">
                  <c:v>446</c:v>
                </c:pt>
                <c:pt idx="655">
                  <c:v>445</c:v>
                </c:pt>
                <c:pt idx="656">
                  <c:v>444</c:v>
                </c:pt>
                <c:pt idx="657">
                  <c:v>443</c:v>
                </c:pt>
                <c:pt idx="658">
                  <c:v>442</c:v>
                </c:pt>
                <c:pt idx="659">
                  <c:v>441</c:v>
                </c:pt>
                <c:pt idx="660">
                  <c:v>440</c:v>
                </c:pt>
                <c:pt idx="661">
                  <c:v>439</c:v>
                </c:pt>
                <c:pt idx="662">
                  <c:v>438</c:v>
                </c:pt>
                <c:pt idx="663">
                  <c:v>437</c:v>
                </c:pt>
                <c:pt idx="664">
                  <c:v>436</c:v>
                </c:pt>
                <c:pt idx="665">
                  <c:v>435</c:v>
                </c:pt>
                <c:pt idx="666">
                  <c:v>434</c:v>
                </c:pt>
                <c:pt idx="667">
                  <c:v>433</c:v>
                </c:pt>
                <c:pt idx="668">
                  <c:v>432</c:v>
                </c:pt>
                <c:pt idx="669">
                  <c:v>431</c:v>
                </c:pt>
                <c:pt idx="670">
                  <c:v>430</c:v>
                </c:pt>
                <c:pt idx="671">
                  <c:v>429</c:v>
                </c:pt>
                <c:pt idx="672">
                  <c:v>428</c:v>
                </c:pt>
                <c:pt idx="673">
                  <c:v>427</c:v>
                </c:pt>
                <c:pt idx="674">
                  <c:v>426</c:v>
                </c:pt>
                <c:pt idx="675">
                  <c:v>425</c:v>
                </c:pt>
                <c:pt idx="676">
                  <c:v>424</c:v>
                </c:pt>
                <c:pt idx="677">
                  <c:v>423</c:v>
                </c:pt>
                <c:pt idx="678">
                  <c:v>422</c:v>
                </c:pt>
                <c:pt idx="679">
                  <c:v>421</c:v>
                </c:pt>
                <c:pt idx="680">
                  <c:v>420</c:v>
                </c:pt>
                <c:pt idx="681">
                  <c:v>419</c:v>
                </c:pt>
                <c:pt idx="682">
                  <c:v>418</c:v>
                </c:pt>
                <c:pt idx="683">
                  <c:v>417</c:v>
                </c:pt>
                <c:pt idx="684">
                  <c:v>416</c:v>
                </c:pt>
                <c:pt idx="685">
                  <c:v>415</c:v>
                </c:pt>
                <c:pt idx="686">
                  <c:v>414</c:v>
                </c:pt>
                <c:pt idx="687">
                  <c:v>413</c:v>
                </c:pt>
                <c:pt idx="688">
                  <c:v>412</c:v>
                </c:pt>
                <c:pt idx="689">
                  <c:v>411</c:v>
                </c:pt>
                <c:pt idx="690">
                  <c:v>410</c:v>
                </c:pt>
                <c:pt idx="691">
                  <c:v>409</c:v>
                </c:pt>
                <c:pt idx="692">
                  <c:v>408</c:v>
                </c:pt>
                <c:pt idx="693">
                  <c:v>407</c:v>
                </c:pt>
                <c:pt idx="694">
                  <c:v>406</c:v>
                </c:pt>
                <c:pt idx="695">
                  <c:v>405</c:v>
                </c:pt>
                <c:pt idx="696">
                  <c:v>404</c:v>
                </c:pt>
                <c:pt idx="697">
                  <c:v>403</c:v>
                </c:pt>
                <c:pt idx="698">
                  <c:v>402</c:v>
                </c:pt>
                <c:pt idx="699">
                  <c:v>401</c:v>
                </c:pt>
                <c:pt idx="700">
                  <c:v>400</c:v>
                </c:pt>
              </c:numCache>
            </c:numRef>
          </c:xVal>
          <c:yVal>
            <c:numRef>
              <c:f>glass!$C$2:$C$703</c:f>
              <c:numCache>
                <c:formatCode>General</c:formatCode>
                <c:ptCount val="702"/>
                <c:pt idx="0">
                  <c:v>85.81</c:v>
                </c:pt>
                <c:pt idx="1">
                  <c:v>85.83</c:v>
                </c:pt>
                <c:pt idx="2">
                  <c:v>85.8</c:v>
                </c:pt>
                <c:pt idx="3">
                  <c:v>85.81</c:v>
                </c:pt>
                <c:pt idx="4">
                  <c:v>85.82</c:v>
                </c:pt>
                <c:pt idx="5">
                  <c:v>85.81</c:v>
                </c:pt>
                <c:pt idx="6">
                  <c:v>85.83</c:v>
                </c:pt>
                <c:pt idx="7">
                  <c:v>85.81</c:v>
                </c:pt>
                <c:pt idx="8">
                  <c:v>85.79</c:v>
                </c:pt>
                <c:pt idx="9">
                  <c:v>85.86999999999999</c:v>
                </c:pt>
                <c:pt idx="10">
                  <c:v>85.84</c:v>
                </c:pt>
                <c:pt idx="11">
                  <c:v>85.86</c:v>
                </c:pt>
                <c:pt idx="12">
                  <c:v>85.82</c:v>
                </c:pt>
                <c:pt idx="13">
                  <c:v>85.84</c:v>
                </c:pt>
                <c:pt idx="14">
                  <c:v>85.81</c:v>
                </c:pt>
                <c:pt idx="15">
                  <c:v>85.82</c:v>
                </c:pt>
                <c:pt idx="16">
                  <c:v>85.85</c:v>
                </c:pt>
                <c:pt idx="17">
                  <c:v>85.84</c:v>
                </c:pt>
                <c:pt idx="18">
                  <c:v>85.83</c:v>
                </c:pt>
                <c:pt idx="19">
                  <c:v>85.83</c:v>
                </c:pt>
                <c:pt idx="20">
                  <c:v>85.85</c:v>
                </c:pt>
                <c:pt idx="21">
                  <c:v>85.86</c:v>
                </c:pt>
                <c:pt idx="22">
                  <c:v>85.84</c:v>
                </c:pt>
                <c:pt idx="23">
                  <c:v>85.86</c:v>
                </c:pt>
                <c:pt idx="24">
                  <c:v>85.81</c:v>
                </c:pt>
                <c:pt idx="25">
                  <c:v>85.89</c:v>
                </c:pt>
                <c:pt idx="26">
                  <c:v>85.85</c:v>
                </c:pt>
                <c:pt idx="27">
                  <c:v>85.86999999999999</c:v>
                </c:pt>
                <c:pt idx="28">
                  <c:v>85.85</c:v>
                </c:pt>
                <c:pt idx="29">
                  <c:v>85.86</c:v>
                </c:pt>
                <c:pt idx="30">
                  <c:v>85.89</c:v>
                </c:pt>
                <c:pt idx="31">
                  <c:v>85.86999999999999</c:v>
                </c:pt>
                <c:pt idx="32">
                  <c:v>85.92</c:v>
                </c:pt>
                <c:pt idx="33">
                  <c:v>85.89</c:v>
                </c:pt>
                <c:pt idx="34">
                  <c:v>85.85</c:v>
                </c:pt>
                <c:pt idx="35">
                  <c:v>85.86</c:v>
                </c:pt>
                <c:pt idx="36">
                  <c:v>85.83</c:v>
                </c:pt>
                <c:pt idx="37">
                  <c:v>85.86</c:v>
                </c:pt>
                <c:pt idx="38">
                  <c:v>85.86999999999999</c:v>
                </c:pt>
                <c:pt idx="39">
                  <c:v>85.86999999999999</c:v>
                </c:pt>
                <c:pt idx="40">
                  <c:v>85.82</c:v>
                </c:pt>
                <c:pt idx="41">
                  <c:v>85.82</c:v>
                </c:pt>
                <c:pt idx="42">
                  <c:v>85.84</c:v>
                </c:pt>
                <c:pt idx="43">
                  <c:v>85.86999999999999</c:v>
                </c:pt>
                <c:pt idx="44">
                  <c:v>85.84</c:v>
                </c:pt>
                <c:pt idx="45">
                  <c:v>85.86999999999999</c:v>
                </c:pt>
                <c:pt idx="46">
                  <c:v>85.86999999999999</c:v>
                </c:pt>
                <c:pt idx="47">
                  <c:v>85.85</c:v>
                </c:pt>
                <c:pt idx="48">
                  <c:v>85.89</c:v>
                </c:pt>
                <c:pt idx="49">
                  <c:v>85.86</c:v>
                </c:pt>
                <c:pt idx="50">
                  <c:v>85.86</c:v>
                </c:pt>
                <c:pt idx="51">
                  <c:v>85.88</c:v>
                </c:pt>
                <c:pt idx="52">
                  <c:v>85.89</c:v>
                </c:pt>
                <c:pt idx="53">
                  <c:v>85.88</c:v>
                </c:pt>
                <c:pt idx="54">
                  <c:v>85.85</c:v>
                </c:pt>
                <c:pt idx="55">
                  <c:v>85.86999999999999</c:v>
                </c:pt>
                <c:pt idx="56">
                  <c:v>85.84</c:v>
                </c:pt>
                <c:pt idx="57">
                  <c:v>85.86999999999999</c:v>
                </c:pt>
                <c:pt idx="58">
                  <c:v>85.88</c:v>
                </c:pt>
                <c:pt idx="59">
                  <c:v>85.93</c:v>
                </c:pt>
                <c:pt idx="60">
                  <c:v>85.84</c:v>
                </c:pt>
                <c:pt idx="61">
                  <c:v>85.85</c:v>
                </c:pt>
                <c:pt idx="62">
                  <c:v>85.86999999999999</c:v>
                </c:pt>
                <c:pt idx="63">
                  <c:v>85.88</c:v>
                </c:pt>
                <c:pt idx="64">
                  <c:v>85.910000000000025</c:v>
                </c:pt>
                <c:pt idx="65">
                  <c:v>85.88</c:v>
                </c:pt>
                <c:pt idx="66">
                  <c:v>85.86999999999999</c:v>
                </c:pt>
                <c:pt idx="67">
                  <c:v>85.89</c:v>
                </c:pt>
                <c:pt idx="68">
                  <c:v>85.9</c:v>
                </c:pt>
                <c:pt idx="69">
                  <c:v>85.88</c:v>
                </c:pt>
                <c:pt idx="70">
                  <c:v>85.89</c:v>
                </c:pt>
                <c:pt idx="71">
                  <c:v>85.910000000000025</c:v>
                </c:pt>
                <c:pt idx="72">
                  <c:v>85.940000000000026</c:v>
                </c:pt>
                <c:pt idx="73">
                  <c:v>85.93</c:v>
                </c:pt>
                <c:pt idx="74">
                  <c:v>85.93</c:v>
                </c:pt>
                <c:pt idx="75">
                  <c:v>85.92</c:v>
                </c:pt>
                <c:pt idx="76">
                  <c:v>85.95</c:v>
                </c:pt>
                <c:pt idx="77">
                  <c:v>85.910000000000025</c:v>
                </c:pt>
                <c:pt idx="78">
                  <c:v>85.940000000000026</c:v>
                </c:pt>
                <c:pt idx="79">
                  <c:v>85.93</c:v>
                </c:pt>
                <c:pt idx="80">
                  <c:v>85.92</c:v>
                </c:pt>
                <c:pt idx="81">
                  <c:v>85.93</c:v>
                </c:pt>
                <c:pt idx="82">
                  <c:v>85.910000000000025</c:v>
                </c:pt>
                <c:pt idx="83">
                  <c:v>85.910000000000025</c:v>
                </c:pt>
                <c:pt idx="84">
                  <c:v>85.92</c:v>
                </c:pt>
                <c:pt idx="85">
                  <c:v>85.910000000000025</c:v>
                </c:pt>
                <c:pt idx="86">
                  <c:v>85.93</c:v>
                </c:pt>
                <c:pt idx="87">
                  <c:v>85.940000000000026</c:v>
                </c:pt>
                <c:pt idx="88">
                  <c:v>85.9</c:v>
                </c:pt>
                <c:pt idx="89">
                  <c:v>85.86</c:v>
                </c:pt>
                <c:pt idx="90">
                  <c:v>85.9</c:v>
                </c:pt>
                <c:pt idx="91">
                  <c:v>85.92</c:v>
                </c:pt>
                <c:pt idx="92">
                  <c:v>85.92</c:v>
                </c:pt>
                <c:pt idx="93">
                  <c:v>85.89</c:v>
                </c:pt>
                <c:pt idx="94">
                  <c:v>85.93</c:v>
                </c:pt>
                <c:pt idx="95">
                  <c:v>85.9</c:v>
                </c:pt>
                <c:pt idx="96">
                  <c:v>85.88</c:v>
                </c:pt>
                <c:pt idx="97">
                  <c:v>85.92</c:v>
                </c:pt>
                <c:pt idx="98">
                  <c:v>85.86</c:v>
                </c:pt>
                <c:pt idx="99">
                  <c:v>85.95</c:v>
                </c:pt>
                <c:pt idx="100">
                  <c:v>85.940000000000026</c:v>
                </c:pt>
                <c:pt idx="101">
                  <c:v>85.92</c:v>
                </c:pt>
                <c:pt idx="102">
                  <c:v>85.89</c:v>
                </c:pt>
                <c:pt idx="103">
                  <c:v>85.89</c:v>
                </c:pt>
                <c:pt idx="104">
                  <c:v>85.9</c:v>
                </c:pt>
                <c:pt idx="105">
                  <c:v>85.89</c:v>
                </c:pt>
                <c:pt idx="106">
                  <c:v>85.88</c:v>
                </c:pt>
                <c:pt idx="107">
                  <c:v>85.88</c:v>
                </c:pt>
                <c:pt idx="108">
                  <c:v>85.89</c:v>
                </c:pt>
                <c:pt idx="109">
                  <c:v>85.9</c:v>
                </c:pt>
                <c:pt idx="110">
                  <c:v>85.85</c:v>
                </c:pt>
                <c:pt idx="111">
                  <c:v>85.88</c:v>
                </c:pt>
                <c:pt idx="112">
                  <c:v>85.93</c:v>
                </c:pt>
                <c:pt idx="113">
                  <c:v>85.92</c:v>
                </c:pt>
                <c:pt idx="114">
                  <c:v>85.9</c:v>
                </c:pt>
                <c:pt idx="115">
                  <c:v>85.95</c:v>
                </c:pt>
                <c:pt idx="116">
                  <c:v>85.93</c:v>
                </c:pt>
                <c:pt idx="117">
                  <c:v>85.95</c:v>
                </c:pt>
                <c:pt idx="118">
                  <c:v>85.9</c:v>
                </c:pt>
                <c:pt idx="119">
                  <c:v>85.93</c:v>
                </c:pt>
                <c:pt idx="120">
                  <c:v>85.9</c:v>
                </c:pt>
                <c:pt idx="121">
                  <c:v>85.9</c:v>
                </c:pt>
                <c:pt idx="122">
                  <c:v>85.92</c:v>
                </c:pt>
                <c:pt idx="123">
                  <c:v>85.97</c:v>
                </c:pt>
                <c:pt idx="124">
                  <c:v>86</c:v>
                </c:pt>
                <c:pt idx="125">
                  <c:v>85.98</c:v>
                </c:pt>
                <c:pt idx="126">
                  <c:v>85.98</c:v>
                </c:pt>
                <c:pt idx="127">
                  <c:v>85.97</c:v>
                </c:pt>
                <c:pt idx="128">
                  <c:v>85.92</c:v>
                </c:pt>
                <c:pt idx="129">
                  <c:v>85.97</c:v>
                </c:pt>
                <c:pt idx="130">
                  <c:v>85.960000000000022</c:v>
                </c:pt>
                <c:pt idx="131">
                  <c:v>85.97</c:v>
                </c:pt>
                <c:pt idx="132">
                  <c:v>85.940000000000026</c:v>
                </c:pt>
                <c:pt idx="133">
                  <c:v>86.01</c:v>
                </c:pt>
                <c:pt idx="134">
                  <c:v>86</c:v>
                </c:pt>
                <c:pt idx="135">
                  <c:v>86</c:v>
                </c:pt>
                <c:pt idx="136">
                  <c:v>86</c:v>
                </c:pt>
                <c:pt idx="137">
                  <c:v>85.990000000000023</c:v>
                </c:pt>
                <c:pt idx="138">
                  <c:v>86.02</c:v>
                </c:pt>
                <c:pt idx="139">
                  <c:v>86.03</c:v>
                </c:pt>
                <c:pt idx="140">
                  <c:v>86.04</c:v>
                </c:pt>
                <c:pt idx="141">
                  <c:v>86.03</c:v>
                </c:pt>
                <c:pt idx="142">
                  <c:v>86.09</c:v>
                </c:pt>
                <c:pt idx="143">
                  <c:v>86.1</c:v>
                </c:pt>
                <c:pt idx="144">
                  <c:v>86.03</c:v>
                </c:pt>
                <c:pt idx="145">
                  <c:v>86.04</c:v>
                </c:pt>
                <c:pt idx="146">
                  <c:v>86.07</c:v>
                </c:pt>
                <c:pt idx="147">
                  <c:v>86.07</c:v>
                </c:pt>
                <c:pt idx="148">
                  <c:v>86.08</c:v>
                </c:pt>
                <c:pt idx="149">
                  <c:v>86.06</c:v>
                </c:pt>
                <c:pt idx="150">
                  <c:v>86.06</c:v>
                </c:pt>
                <c:pt idx="151">
                  <c:v>86.04</c:v>
                </c:pt>
                <c:pt idx="152">
                  <c:v>86.08</c:v>
                </c:pt>
                <c:pt idx="153">
                  <c:v>86.13</c:v>
                </c:pt>
                <c:pt idx="154">
                  <c:v>86.169999999999987</c:v>
                </c:pt>
                <c:pt idx="155">
                  <c:v>86.22</c:v>
                </c:pt>
                <c:pt idx="156">
                  <c:v>86.210000000000022</c:v>
                </c:pt>
                <c:pt idx="157">
                  <c:v>86.11999999999999</c:v>
                </c:pt>
                <c:pt idx="158">
                  <c:v>86.19</c:v>
                </c:pt>
                <c:pt idx="159">
                  <c:v>86.240000000000023</c:v>
                </c:pt>
                <c:pt idx="160">
                  <c:v>86.22</c:v>
                </c:pt>
                <c:pt idx="161">
                  <c:v>86.26</c:v>
                </c:pt>
                <c:pt idx="162">
                  <c:v>86.28</c:v>
                </c:pt>
                <c:pt idx="163">
                  <c:v>86.29</c:v>
                </c:pt>
                <c:pt idx="164">
                  <c:v>86.26</c:v>
                </c:pt>
                <c:pt idx="165">
                  <c:v>86.32</c:v>
                </c:pt>
                <c:pt idx="166">
                  <c:v>86.32</c:v>
                </c:pt>
                <c:pt idx="167">
                  <c:v>86.32</c:v>
                </c:pt>
                <c:pt idx="168">
                  <c:v>86.32</c:v>
                </c:pt>
                <c:pt idx="169">
                  <c:v>86.29</c:v>
                </c:pt>
                <c:pt idx="170">
                  <c:v>86.33</c:v>
                </c:pt>
                <c:pt idx="171">
                  <c:v>86.31</c:v>
                </c:pt>
                <c:pt idx="172">
                  <c:v>86.3</c:v>
                </c:pt>
                <c:pt idx="173">
                  <c:v>86.38</c:v>
                </c:pt>
                <c:pt idx="174">
                  <c:v>86.410000000000025</c:v>
                </c:pt>
                <c:pt idx="175">
                  <c:v>86.36999999999999</c:v>
                </c:pt>
                <c:pt idx="176">
                  <c:v>86.36999999999999</c:v>
                </c:pt>
                <c:pt idx="177">
                  <c:v>86.35</c:v>
                </c:pt>
                <c:pt idx="178">
                  <c:v>86.410000000000025</c:v>
                </c:pt>
                <c:pt idx="179">
                  <c:v>86.4</c:v>
                </c:pt>
                <c:pt idx="180">
                  <c:v>86.36</c:v>
                </c:pt>
                <c:pt idx="181">
                  <c:v>86.42</c:v>
                </c:pt>
                <c:pt idx="182">
                  <c:v>86.4</c:v>
                </c:pt>
                <c:pt idx="183">
                  <c:v>86.43</c:v>
                </c:pt>
                <c:pt idx="184">
                  <c:v>86.43</c:v>
                </c:pt>
                <c:pt idx="185">
                  <c:v>86.45</c:v>
                </c:pt>
                <c:pt idx="186">
                  <c:v>86.43</c:v>
                </c:pt>
                <c:pt idx="187">
                  <c:v>86.440000000000026</c:v>
                </c:pt>
                <c:pt idx="188">
                  <c:v>86.47</c:v>
                </c:pt>
                <c:pt idx="189">
                  <c:v>86.490000000000023</c:v>
                </c:pt>
                <c:pt idx="190">
                  <c:v>86.490000000000023</c:v>
                </c:pt>
                <c:pt idx="191">
                  <c:v>86.51</c:v>
                </c:pt>
                <c:pt idx="192">
                  <c:v>86.5</c:v>
                </c:pt>
                <c:pt idx="193">
                  <c:v>86.48</c:v>
                </c:pt>
                <c:pt idx="194">
                  <c:v>86.51</c:v>
                </c:pt>
                <c:pt idx="195">
                  <c:v>86.54</c:v>
                </c:pt>
                <c:pt idx="196">
                  <c:v>86.52</c:v>
                </c:pt>
                <c:pt idx="197">
                  <c:v>86.54</c:v>
                </c:pt>
                <c:pt idx="198">
                  <c:v>86.58</c:v>
                </c:pt>
                <c:pt idx="199">
                  <c:v>86.57</c:v>
                </c:pt>
                <c:pt idx="200">
                  <c:v>86.55</c:v>
                </c:pt>
                <c:pt idx="201">
                  <c:v>86.56</c:v>
                </c:pt>
                <c:pt idx="202">
                  <c:v>86.61</c:v>
                </c:pt>
                <c:pt idx="203">
                  <c:v>86.57</c:v>
                </c:pt>
                <c:pt idx="204">
                  <c:v>86.58</c:v>
                </c:pt>
                <c:pt idx="205">
                  <c:v>86.63</c:v>
                </c:pt>
                <c:pt idx="206">
                  <c:v>86.649999999999991</c:v>
                </c:pt>
                <c:pt idx="207">
                  <c:v>86.61999999999999</c:v>
                </c:pt>
                <c:pt idx="208">
                  <c:v>86.63</c:v>
                </c:pt>
                <c:pt idx="209">
                  <c:v>86.63</c:v>
                </c:pt>
                <c:pt idx="210">
                  <c:v>86.69</c:v>
                </c:pt>
                <c:pt idx="211">
                  <c:v>86.710000000000022</c:v>
                </c:pt>
                <c:pt idx="212">
                  <c:v>86.69</c:v>
                </c:pt>
                <c:pt idx="213">
                  <c:v>86.710000000000022</c:v>
                </c:pt>
                <c:pt idx="214">
                  <c:v>86.76</c:v>
                </c:pt>
                <c:pt idx="215">
                  <c:v>86.76</c:v>
                </c:pt>
                <c:pt idx="216">
                  <c:v>86.73</c:v>
                </c:pt>
                <c:pt idx="217">
                  <c:v>86.740000000000023</c:v>
                </c:pt>
                <c:pt idx="218">
                  <c:v>86.7</c:v>
                </c:pt>
                <c:pt idx="219">
                  <c:v>86.75</c:v>
                </c:pt>
                <c:pt idx="220">
                  <c:v>86.81</c:v>
                </c:pt>
                <c:pt idx="221">
                  <c:v>86.83</c:v>
                </c:pt>
                <c:pt idx="222">
                  <c:v>86.86</c:v>
                </c:pt>
                <c:pt idx="223">
                  <c:v>86.77</c:v>
                </c:pt>
                <c:pt idx="224">
                  <c:v>86.84</c:v>
                </c:pt>
                <c:pt idx="225">
                  <c:v>86.84</c:v>
                </c:pt>
                <c:pt idx="226">
                  <c:v>86.85</c:v>
                </c:pt>
                <c:pt idx="227">
                  <c:v>86.86999999999999</c:v>
                </c:pt>
                <c:pt idx="228">
                  <c:v>86.88</c:v>
                </c:pt>
                <c:pt idx="229">
                  <c:v>86.9</c:v>
                </c:pt>
                <c:pt idx="230">
                  <c:v>86.910000000000025</c:v>
                </c:pt>
                <c:pt idx="231">
                  <c:v>86.92</c:v>
                </c:pt>
                <c:pt idx="232">
                  <c:v>86.89</c:v>
                </c:pt>
                <c:pt idx="233">
                  <c:v>86.92</c:v>
                </c:pt>
                <c:pt idx="234">
                  <c:v>86.93</c:v>
                </c:pt>
                <c:pt idx="235">
                  <c:v>86.93</c:v>
                </c:pt>
                <c:pt idx="236">
                  <c:v>86.97</c:v>
                </c:pt>
                <c:pt idx="237">
                  <c:v>86.98</c:v>
                </c:pt>
                <c:pt idx="238">
                  <c:v>86.990000000000023</c:v>
                </c:pt>
                <c:pt idx="239">
                  <c:v>87.05</c:v>
                </c:pt>
                <c:pt idx="240">
                  <c:v>87.04</c:v>
                </c:pt>
                <c:pt idx="241">
                  <c:v>87.02</c:v>
                </c:pt>
                <c:pt idx="242">
                  <c:v>87.05</c:v>
                </c:pt>
                <c:pt idx="243">
                  <c:v>87.04</c:v>
                </c:pt>
                <c:pt idx="244">
                  <c:v>87.07</c:v>
                </c:pt>
                <c:pt idx="245">
                  <c:v>87.08</c:v>
                </c:pt>
                <c:pt idx="246">
                  <c:v>87.09</c:v>
                </c:pt>
                <c:pt idx="247">
                  <c:v>87.11999999999999</c:v>
                </c:pt>
                <c:pt idx="248">
                  <c:v>87.1</c:v>
                </c:pt>
                <c:pt idx="249">
                  <c:v>87.11999999999999</c:v>
                </c:pt>
                <c:pt idx="250">
                  <c:v>87.11999999999999</c:v>
                </c:pt>
                <c:pt idx="251">
                  <c:v>87.2</c:v>
                </c:pt>
                <c:pt idx="252">
                  <c:v>87.179999999999978</c:v>
                </c:pt>
                <c:pt idx="253">
                  <c:v>87.169999999999987</c:v>
                </c:pt>
                <c:pt idx="254">
                  <c:v>87.179999999999978</c:v>
                </c:pt>
                <c:pt idx="255">
                  <c:v>87.23</c:v>
                </c:pt>
                <c:pt idx="256">
                  <c:v>87.25</c:v>
                </c:pt>
                <c:pt idx="257">
                  <c:v>87.25</c:v>
                </c:pt>
                <c:pt idx="258">
                  <c:v>87.29</c:v>
                </c:pt>
                <c:pt idx="259">
                  <c:v>87.27</c:v>
                </c:pt>
                <c:pt idx="260">
                  <c:v>87.3</c:v>
                </c:pt>
                <c:pt idx="261">
                  <c:v>87.29</c:v>
                </c:pt>
                <c:pt idx="262">
                  <c:v>87.29</c:v>
                </c:pt>
                <c:pt idx="263">
                  <c:v>87.34</c:v>
                </c:pt>
                <c:pt idx="264">
                  <c:v>87.34</c:v>
                </c:pt>
                <c:pt idx="265">
                  <c:v>87.36999999999999</c:v>
                </c:pt>
                <c:pt idx="266">
                  <c:v>87.38</c:v>
                </c:pt>
                <c:pt idx="267">
                  <c:v>87.42</c:v>
                </c:pt>
                <c:pt idx="268">
                  <c:v>87.39</c:v>
                </c:pt>
                <c:pt idx="269">
                  <c:v>87.47</c:v>
                </c:pt>
                <c:pt idx="270">
                  <c:v>87.490000000000023</c:v>
                </c:pt>
                <c:pt idx="271">
                  <c:v>87.440000000000026</c:v>
                </c:pt>
                <c:pt idx="272">
                  <c:v>87.490000000000023</c:v>
                </c:pt>
                <c:pt idx="273">
                  <c:v>87.53</c:v>
                </c:pt>
                <c:pt idx="274">
                  <c:v>87.54</c:v>
                </c:pt>
                <c:pt idx="275">
                  <c:v>87.55</c:v>
                </c:pt>
                <c:pt idx="276">
                  <c:v>87.53</c:v>
                </c:pt>
                <c:pt idx="277">
                  <c:v>87.61</c:v>
                </c:pt>
                <c:pt idx="278">
                  <c:v>87.57</c:v>
                </c:pt>
                <c:pt idx="279">
                  <c:v>87.59</c:v>
                </c:pt>
                <c:pt idx="280">
                  <c:v>87.679999999999978</c:v>
                </c:pt>
                <c:pt idx="281">
                  <c:v>87.679999999999978</c:v>
                </c:pt>
                <c:pt idx="282">
                  <c:v>87.61999999999999</c:v>
                </c:pt>
                <c:pt idx="283">
                  <c:v>87.649999999999991</c:v>
                </c:pt>
                <c:pt idx="284">
                  <c:v>87.679999999999978</c:v>
                </c:pt>
                <c:pt idx="285">
                  <c:v>87.69</c:v>
                </c:pt>
                <c:pt idx="286">
                  <c:v>87.75</c:v>
                </c:pt>
                <c:pt idx="287">
                  <c:v>87.77</c:v>
                </c:pt>
                <c:pt idx="288">
                  <c:v>87.78</c:v>
                </c:pt>
                <c:pt idx="289">
                  <c:v>87.8</c:v>
                </c:pt>
                <c:pt idx="290">
                  <c:v>87.81</c:v>
                </c:pt>
                <c:pt idx="291">
                  <c:v>87.83</c:v>
                </c:pt>
                <c:pt idx="292">
                  <c:v>87.84</c:v>
                </c:pt>
                <c:pt idx="293">
                  <c:v>87.9</c:v>
                </c:pt>
                <c:pt idx="294">
                  <c:v>87.92</c:v>
                </c:pt>
                <c:pt idx="295">
                  <c:v>87.990000000000023</c:v>
                </c:pt>
                <c:pt idx="296">
                  <c:v>87.990000000000023</c:v>
                </c:pt>
                <c:pt idx="297">
                  <c:v>88</c:v>
                </c:pt>
                <c:pt idx="298">
                  <c:v>88.01</c:v>
                </c:pt>
                <c:pt idx="299">
                  <c:v>88.01</c:v>
                </c:pt>
                <c:pt idx="300">
                  <c:v>88.07</c:v>
                </c:pt>
                <c:pt idx="301">
                  <c:v>88.13</c:v>
                </c:pt>
                <c:pt idx="302">
                  <c:v>88.14</c:v>
                </c:pt>
                <c:pt idx="303">
                  <c:v>88.11</c:v>
                </c:pt>
                <c:pt idx="304">
                  <c:v>88.11</c:v>
                </c:pt>
                <c:pt idx="305">
                  <c:v>88.169999999999987</c:v>
                </c:pt>
                <c:pt idx="306">
                  <c:v>88.169999999999987</c:v>
                </c:pt>
                <c:pt idx="307">
                  <c:v>88.23</c:v>
                </c:pt>
                <c:pt idx="308">
                  <c:v>88.210000000000022</c:v>
                </c:pt>
                <c:pt idx="309">
                  <c:v>88.27</c:v>
                </c:pt>
                <c:pt idx="310">
                  <c:v>88.31</c:v>
                </c:pt>
                <c:pt idx="311">
                  <c:v>88.35</c:v>
                </c:pt>
                <c:pt idx="312">
                  <c:v>88.32</c:v>
                </c:pt>
                <c:pt idx="313">
                  <c:v>88.36</c:v>
                </c:pt>
                <c:pt idx="314">
                  <c:v>88.38</c:v>
                </c:pt>
                <c:pt idx="315">
                  <c:v>88.38</c:v>
                </c:pt>
                <c:pt idx="316">
                  <c:v>88.410000000000025</c:v>
                </c:pt>
                <c:pt idx="317">
                  <c:v>88.43</c:v>
                </c:pt>
                <c:pt idx="318">
                  <c:v>88.490000000000023</c:v>
                </c:pt>
                <c:pt idx="319">
                  <c:v>88.51</c:v>
                </c:pt>
                <c:pt idx="320">
                  <c:v>88.52</c:v>
                </c:pt>
                <c:pt idx="321">
                  <c:v>88.54</c:v>
                </c:pt>
                <c:pt idx="322">
                  <c:v>88.61</c:v>
                </c:pt>
                <c:pt idx="323">
                  <c:v>88.61</c:v>
                </c:pt>
                <c:pt idx="324">
                  <c:v>88.649999999999991</c:v>
                </c:pt>
                <c:pt idx="325">
                  <c:v>88.649999999999991</c:v>
                </c:pt>
                <c:pt idx="326">
                  <c:v>88.66</c:v>
                </c:pt>
                <c:pt idx="327">
                  <c:v>88.679999999999978</c:v>
                </c:pt>
                <c:pt idx="328">
                  <c:v>88.72</c:v>
                </c:pt>
                <c:pt idx="329">
                  <c:v>88.76</c:v>
                </c:pt>
                <c:pt idx="330">
                  <c:v>88.77</c:v>
                </c:pt>
                <c:pt idx="331">
                  <c:v>88.8</c:v>
                </c:pt>
                <c:pt idx="332">
                  <c:v>88.8</c:v>
                </c:pt>
                <c:pt idx="333">
                  <c:v>88.83</c:v>
                </c:pt>
                <c:pt idx="334">
                  <c:v>88.89</c:v>
                </c:pt>
                <c:pt idx="335">
                  <c:v>88.85</c:v>
                </c:pt>
                <c:pt idx="336">
                  <c:v>88.910000000000025</c:v>
                </c:pt>
                <c:pt idx="337">
                  <c:v>88.92</c:v>
                </c:pt>
                <c:pt idx="338">
                  <c:v>88.92</c:v>
                </c:pt>
                <c:pt idx="339">
                  <c:v>88.940000000000026</c:v>
                </c:pt>
                <c:pt idx="340">
                  <c:v>88.98</c:v>
                </c:pt>
                <c:pt idx="341">
                  <c:v>89</c:v>
                </c:pt>
                <c:pt idx="342">
                  <c:v>89.04</c:v>
                </c:pt>
                <c:pt idx="343">
                  <c:v>89.04</c:v>
                </c:pt>
                <c:pt idx="344">
                  <c:v>89.11</c:v>
                </c:pt>
                <c:pt idx="345">
                  <c:v>89.1</c:v>
                </c:pt>
                <c:pt idx="346">
                  <c:v>89.16</c:v>
                </c:pt>
                <c:pt idx="347">
                  <c:v>89.149999999999991</c:v>
                </c:pt>
                <c:pt idx="348">
                  <c:v>89.210000000000022</c:v>
                </c:pt>
                <c:pt idx="349">
                  <c:v>89.25</c:v>
                </c:pt>
                <c:pt idx="350">
                  <c:v>89.23</c:v>
                </c:pt>
                <c:pt idx="351">
                  <c:v>89.26</c:v>
                </c:pt>
                <c:pt idx="352">
                  <c:v>89.31</c:v>
                </c:pt>
                <c:pt idx="353">
                  <c:v>89.32</c:v>
                </c:pt>
                <c:pt idx="354">
                  <c:v>89.39</c:v>
                </c:pt>
                <c:pt idx="355">
                  <c:v>89.4</c:v>
                </c:pt>
                <c:pt idx="356">
                  <c:v>89.39</c:v>
                </c:pt>
                <c:pt idx="357">
                  <c:v>89.45</c:v>
                </c:pt>
                <c:pt idx="358">
                  <c:v>89.47</c:v>
                </c:pt>
                <c:pt idx="359">
                  <c:v>89.53</c:v>
                </c:pt>
                <c:pt idx="360">
                  <c:v>89.490000000000023</c:v>
                </c:pt>
                <c:pt idx="361">
                  <c:v>89.48</c:v>
                </c:pt>
                <c:pt idx="362">
                  <c:v>89.54</c:v>
                </c:pt>
                <c:pt idx="363">
                  <c:v>89.6</c:v>
                </c:pt>
                <c:pt idx="364">
                  <c:v>89.649999999999991</c:v>
                </c:pt>
                <c:pt idx="365">
                  <c:v>89.64</c:v>
                </c:pt>
                <c:pt idx="366">
                  <c:v>89.72</c:v>
                </c:pt>
                <c:pt idx="367">
                  <c:v>89.72</c:v>
                </c:pt>
                <c:pt idx="368">
                  <c:v>89.740000000000023</c:v>
                </c:pt>
                <c:pt idx="369">
                  <c:v>89.75</c:v>
                </c:pt>
                <c:pt idx="370">
                  <c:v>89.8</c:v>
                </c:pt>
                <c:pt idx="371">
                  <c:v>89.81</c:v>
                </c:pt>
                <c:pt idx="372">
                  <c:v>89.8</c:v>
                </c:pt>
                <c:pt idx="373">
                  <c:v>89.82</c:v>
                </c:pt>
                <c:pt idx="374">
                  <c:v>89.82</c:v>
                </c:pt>
                <c:pt idx="375">
                  <c:v>89.9</c:v>
                </c:pt>
                <c:pt idx="376">
                  <c:v>89.9</c:v>
                </c:pt>
                <c:pt idx="377">
                  <c:v>89.960000000000022</c:v>
                </c:pt>
                <c:pt idx="378">
                  <c:v>90</c:v>
                </c:pt>
                <c:pt idx="379">
                  <c:v>90</c:v>
                </c:pt>
                <c:pt idx="380">
                  <c:v>90.06</c:v>
                </c:pt>
                <c:pt idx="381">
                  <c:v>90.08</c:v>
                </c:pt>
                <c:pt idx="382">
                  <c:v>90.08</c:v>
                </c:pt>
                <c:pt idx="383">
                  <c:v>90.07</c:v>
                </c:pt>
                <c:pt idx="384">
                  <c:v>90.09</c:v>
                </c:pt>
                <c:pt idx="385">
                  <c:v>90.1</c:v>
                </c:pt>
                <c:pt idx="386">
                  <c:v>90.13</c:v>
                </c:pt>
                <c:pt idx="387">
                  <c:v>90.16</c:v>
                </c:pt>
                <c:pt idx="388">
                  <c:v>90.210000000000022</c:v>
                </c:pt>
                <c:pt idx="389">
                  <c:v>90.2</c:v>
                </c:pt>
                <c:pt idx="390">
                  <c:v>90.240000000000023</c:v>
                </c:pt>
                <c:pt idx="391">
                  <c:v>90.22</c:v>
                </c:pt>
                <c:pt idx="392">
                  <c:v>90.32</c:v>
                </c:pt>
                <c:pt idx="393">
                  <c:v>90.33</c:v>
                </c:pt>
                <c:pt idx="394">
                  <c:v>90.34</c:v>
                </c:pt>
                <c:pt idx="395">
                  <c:v>90.38</c:v>
                </c:pt>
                <c:pt idx="396">
                  <c:v>90.4</c:v>
                </c:pt>
                <c:pt idx="397">
                  <c:v>90.440000000000026</c:v>
                </c:pt>
                <c:pt idx="398">
                  <c:v>90.43</c:v>
                </c:pt>
                <c:pt idx="399">
                  <c:v>90.440000000000026</c:v>
                </c:pt>
                <c:pt idx="400">
                  <c:v>90.48</c:v>
                </c:pt>
                <c:pt idx="401">
                  <c:v>90.53</c:v>
                </c:pt>
                <c:pt idx="402">
                  <c:v>90.57</c:v>
                </c:pt>
                <c:pt idx="403">
                  <c:v>90.61999999999999</c:v>
                </c:pt>
                <c:pt idx="404">
                  <c:v>90.55</c:v>
                </c:pt>
                <c:pt idx="405">
                  <c:v>90.6</c:v>
                </c:pt>
                <c:pt idx="406">
                  <c:v>90.63</c:v>
                </c:pt>
                <c:pt idx="407">
                  <c:v>90.66</c:v>
                </c:pt>
                <c:pt idx="408">
                  <c:v>90.7</c:v>
                </c:pt>
                <c:pt idx="409">
                  <c:v>90.710000000000022</c:v>
                </c:pt>
                <c:pt idx="410">
                  <c:v>90.76</c:v>
                </c:pt>
                <c:pt idx="411">
                  <c:v>90.81</c:v>
                </c:pt>
                <c:pt idx="412">
                  <c:v>90.86</c:v>
                </c:pt>
                <c:pt idx="413">
                  <c:v>90.88</c:v>
                </c:pt>
                <c:pt idx="414">
                  <c:v>90.9</c:v>
                </c:pt>
                <c:pt idx="415">
                  <c:v>90.95</c:v>
                </c:pt>
                <c:pt idx="416">
                  <c:v>90.940000000000026</c:v>
                </c:pt>
                <c:pt idx="417">
                  <c:v>91.07</c:v>
                </c:pt>
                <c:pt idx="418">
                  <c:v>91.04</c:v>
                </c:pt>
                <c:pt idx="419">
                  <c:v>91.07</c:v>
                </c:pt>
                <c:pt idx="420">
                  <c:v>91.07</c:v>
                </c:pt>
                <c:pt idx="421">
                  <c:v>91.11</c:v>
                </c:pt>
                <c:pt idx="422">
                  <c:v>91.11999999999999</c:v>
                </c:pt>
                <c:pt idx="423">
                  <c:v>91.11</c:v>
                </c:pt>
                <c:pt idx="424">
                  <c:v>91.11999999999999</c:v>
                </c:pt>
                <c:pt idx="425">
                  <c:v>91.19</c:v>
                </c:pt>
                <c:pt idx="426">
                  <c:v>91.19</c:v>
                </c:pt>
                <c:pt idx="427">
                  <c:v>91.149999999999991</c:v>
                </c:pt>
                <c:pt idx="428">
                  <c:v>91.2</c:v>
                </c:pt>
                <c:pt idx="429">
                  <c:v>91.210000000000022</c:v>
                </c:pt>
                <c:pt idx="430">
                  <c:v>91.25</c:v>
                </c:pt>
                <c:pt idx="431">
                  <c:v>91.27</c:v>
                </c:pt>
                <c:pt idx="432">
                  <c:v>91.31</c:v>
                </c:pt>
                <c:pt idx="433">
                  <c:v>91.32</c:v>
                </c:pt>
                <c:pt idx="434">
                  <c:v>91.34</c:v>
                </c:pt>
                <c:pt idx="435">
                  <c:v>91.36999999999999</c:v>
                </c:pt>
                <c:pt idx="436">
                  <c:v>91.410000000000025</c:v>
                </c:pt>
                <c:pt idx="437">
                  <c:v>91.410000000000025</c:v>
                </c:pt>
                <c:pt idx="438">
                  <c:v>91.43</c:v>
                </c:pt>
                <c:pt idx="439">
                  <c:v>91.47</c:v>
                </c:pt>
                <c:pt idx="440">
                  <c:v>91.47</c:v>
                </c:pt>
                <c:pt idx="441">
                  <c:v>91.51</c:v>
                </c:pt>
                <c:pt idx="442">
                  <c:v>91.53</c:v>
                </c:pt>
                <c:pt idx="443">
                  <c:v>91.53</c:v>
                </c:pt>
                <c:pt idx="444">
                  <c:v>91.56</c:v>
                </c:pt>
                <c:pt idx="445">
                  <c:v>91.58</c:v>
                </c:pt>
                <c:pt idx="446">
                  <c:v>91.6</c:v>
                </c:pt>
                <c:pt idx="447">
                  <c:v>91.61999999999999</c:v>
                </c:pt>
                <c:pt idx="448">
                  <c:v>91.649999999999991</c:v>
                </c:pt>
                <c:pt idx="449">
                  <c:v>91.669999999999987</c:v>
                </c:pt>
                <c:pt idx="450">
                  <c:v>91.710000000000022</c:v>
                </c:pt>
                <c:pt idx="451">
                  <c:v>91.73</c:v>
                </c:pt>
                <c:pt idx="452">
                  <c:v>91.75</c:v>
                </c:pt>
                <c:pt idx="453">
                  <c:v>91.79</c:v>
                </c:pt>
                <c:pt idx="454">
                  <c:v>91.76</c:v>
                </c:pt>
                <c:pt idx="455">
                  <c:v>91.77</c:v>
                </c:pt>
                <c:pt idx="456">
                  <c:v>91.82</c:v>
                </c:pt>
                <c:pt idx="457">
                  <c:v>91.82</c:v>
                </c:pt>
                <c:pt idx="458">
                  <c:v>91.84</c:v>
                </c:pt>
                <c:pt idx="459">
                  <c:v>91.89</c:v>
                </c:pt>
                <c:pt idx="460">
                  <c:v>91.86999999999999</c:v>
                </c:pt>
                <c:pt idx="461">
                  <c:v>91.88</c:v>
                </c:pt>
                <c:pt idx="462">
                  <c:v>91.960000000000022</c:v>
                </c:pt>
                <c:pt idx="463">
                  <c:v>91.88</c:v>
                </c:pt>
                <c:pt idx="464">
                  <c:v>91.92</c:v>
                </c:pt>
                <c:pt idx="465">
                  <c:v>91.93</c:v>
                </c:pt>
                <c:pt idx="466">
                  <c:v>92</c:v>
                </c:pt>
                <c:pt idx="467">
                  <c:v>92.02</c:v>
                </c:pt>
                <c:pt idx="468">
                  <c:v>92.02</c:v>
                </c:pt>
                <c:pt idx="469">
                  <c:v>92.03</c:v>
                </c:pt>
                <c:pt idx="470">
                  <c:v>92.03</c:v>
                </c:pt>
                <c:pt idx="471">
                  <c:v>92.08</c:v>
                </c:pt>
                <c:pt idx="472">
                  <c:v>92.11</c:v>
                </c:pt>
                <c:pt idx="473">
                  <c:v>92.11999999999999</c:v>
                </c:pt>
                <c:pt idx="474">
                  <c:v>92.11</c:v>
                </c:pt>
                <c:pt idx="475">
                  <c:v>92.149999999999991</c:v>
                </c:pt>
                <c:pt idx="476">
                  <c:v>92.19</c:v>
                </c:pt>
                <c:pt idx="477">
                  <c:v>92.179999999999978</c:v>
                </c:pt>
                <c:pt idx="478">
                  <c:v>92.19</c:v>
                </c:pt>
                <c:pt idx="479">
                  <c:v>92.25</c:v>
                </c:pt>
                <c:pt idx="480">
                  <c:v>92.26</c:v>
                </c:pt>
                <c:pt idx="481">
                  <c:v>92.26</c:v>
                </c:pt>
                <c:pt idx="482">
                  <c:v>92.29</c:v>
                </c:pt>
                <c:pt idx="483">
                  <c:v>92.240000000000023</c:v>
                </c:pt>
                <c:pt idx="484">
                  <c:v>92.32</c:v>
                </c:pt>
                <c:pt idx="485">
                  <c:v>92.36</c:v>
                </c:pt>
                <c:pt idx="486">
                  <c:v>92.36999999999999</c:v>
                </c:pt>
                <c:pt idx="487">
                  <c:v>92.39</c:v>
                </c:pt>
                <c:pt idx="488">
                  <c:v>92.410000000000025</c:v>
                </c:pt>
                <c:pt idx="489">
                  <c:v>92.45</c:v>
                </c:pt>
                <c:pt idx="490">
                  <c:v>92.45</c:v>
                </c:pt>
                <c:pt idx="491">
                  <c:v>92.47</c:v>
                </c:pt>
                <c:pt idx="492">
                  <c:v>92.490000000000023</c:v>
                </c:pt>
                <c:pt idx="493">
                  <c:v>92.47</c:v>
                </c:pt>
                <c:pt idx="494">
                  <c:v>92.53</c:v>
                </c:pt>
                <c:pt idx="495">
                  <c:v>92.58</c:v>
                </c:pt>
                <c:pt idx="496">
                  <c:v>92.57</c:v>
                </c:pt>
                <c:pt idx="497">
                  <c:v>92.56</c:v>
                </c:pt>
                <c:pt idx="498">
                  <c:v>92.61</c:v>
                </c:pt>
                <c:pt idx="499">
                  <c:v>92.63</c:v>
                </c:pt>
                <c:pt idx="500">
                  <c:v>92.6</c:v>
                </c:pt>
                <c:pt idx="501">
                  <c:v>92.64</c:v>
                </c:pt>
                <c:pt idx="502">
                  <c:v>92.66</c:v>
                </c:pt>
                <c:pt idx="503">
                  <c:v>92.72</c:v>
                </c:pt>
                <c:pt idx="504">
                  <c:v>92.669999999999987</c:v>
                </c:pt>
                <c:pt idx="505">
                  <c:v>92.7</c:v>
                </c:pt>
                <c:pt idx="506">
                  <c:v>92.73</c:v>
                </c:pt>
                <c:pt idx="507">
                  <c:v>92.75</c:v>
                </c:pt>
                <c:pt idx="508">
                  <c:v>92.740000000000023</c:v>
                </c:pt>
                <c:pt idx="509">
                  <c:v>92.78</c:v>
                </c:pt>
                <c:pt idx="510">
                  <c:v>92.77</c:v>
                </c:pt>
                <c:pt idx="511">
                  <c:v>92.81</c:v>
                </c:pt>
                <c:pt idx="512">
                  <c:v>92.81</c:v>
                </c:pt>
                <c:pt idx="513">
                  <c:v>92.85</c:v>
                </c:pt>
                <c:pt idx="514">
                  <c:v>92.84</c:v>
                </c:pt>
                <c:pt idx="515">
                  <c:v>92.81</c:v>
                </c:pt>
                <c:pt idx="516">
                  <c:v>92.9</c:v>
                </c:pt>
                <c:pt idx="517">
                  <c:v>92.9</c:v>
                </c:pt>
                <c:pt idx="518">
                  <c:v>92.9</c:v>
                </c:pt>
                <c:pt idx="519">
                  <c:v>92.95</c:v>
                </c:pt>
                <c:pt idx="520">
                  <c:v>92.93</c:v>
                </c:pt>
                <c:pt idx="521">
                  <c:v>92.990000000000023</c:v>
                </c:pt>
                <c:pt idx="522">
                  <c:v>92.95</c:v>
                </c:pt>
                <c:pt idx="523">
                  <c:v>92.93</c:v>
                </c:pt>
                <c:pt idx="524">
                  <c:v>93.04</c:v>
                </c:pt>
                <c:pt idx="525">
                  <c:v>92.97</c:v>
                </c:pt>
                <c:pt idx="526">
                  <c:v>93</c:v>
                </c:pt>
                <c:pt idx="527">
                  <c:v>93.03</c:v>
                </c:pt>
                <c:pt idx="528">
                  <c:v>93.03</c:v>
                </c:pt>
                <c:pt idx="529">
                  <c:v>93.04</c:v>
                </c:pt>
                <c:pt idx="530">
                  <c:v>93.04</c:v>
                </c:pt>
                <c:pt idx="531">
                  <c:v>93.02</c:v>
                </c:pt>
                <c:pt idx="532">
                  <c:v>93.04</c:v>
                </c:pt>
                <c:pt idx="533">
                  <c:v>93.08</c:v>
                </c:pt>
                <c:pt idx="534">
                  <c:v>93.11</c:v>
                </c:pt>
                <c:pt idx="535">
                  <c:v>93.09</c:v>
                </c:pt>
                <c:pt idx="536">
                  <c:v>93.179999999999978</c:v>
                </c:pt>
                <c:pt idx="537">
                  <c:v>93.11</c:v>
                </c:pt>
                <c:pt idx="538">
                  <c:v>93.149999999999991</c:v>
                </c:pt>
                <c:pt idx="539">
                  <c:v>93.13</c:v>
                </c:pt>
                <c:pt idx="540">
                  <c:v>93.14</c:v>
                </c:pt>
                <c:pt idx="541">
                  <c:v>93.169999999999987</c:v>
                </c:pt>
                <c:pt idx="542">
                  <c:v>93.169999999999987</c:v>
                </c:pt>
                <c:pt idx="543">
                  <c:v>93.19</c:v>
                </c:pt>
                <c:pt idx="544">
                  <c:v>93.23</c:v>
                </c:pt>
                <c:pt idx="545">
                  <c:v>93.2</c:v>
                </c:pt>
                <c:pt idx="546">
                  <c:v>93.23</c:v>
                </c:pt>
                <c:pt idx="547">
                  <c:v>93.19</c:v>
                </c:pt>
                <c:pt idx="548">
                  <c:v>93.23</c:v>
                </c:pt>
                <c:pt idx="549">
                  <c:v>93.210000000000022</c:v>
                </c:pt>
                <c:pt idx="550">
                  <c:v>93.210000000000022</c:v>
                </c:pt>
                <c:pt idx="551">
                  <c:v>93.29</c:v>
                </c:pt>
                <c:pt idx="552">
                  <c:v>93.26</c:v>
                </c:pt>
                <c:pt idx="553">
                  <c:v>93.240000000000023</c:v>
                </c:pt>
                <c:pt idx="554">
                  <c:v>93.25</c:v>
                </c:pt>
                <c:pt idx="555">
                  <c:v>93.25</c:v>
                </c:pt>
                <c:pt idx="556">
                  <c:v>93.25</c:v>
                </c:pt>
                <c:pt idx="557">
                  <c:v>93.27</c:v>
                </c:pt>
                <c:pt idx="558">
                  <c:v>93.29</c:v>
                </c:pt>
                <c:pt idx="559">
                  <c:v>93.31</c:v>
                </c:pt>
                <c:pt idx="560">
                  <c:v>93.29</c:v>
                </c:pt>
                <c:pt idx="561">
                  <c:v>93.28</c:v>
                </c:pt>
                <c:pt idx="562">
                  <c:v>93.26</c:v>
                </c:pt>
                <c:pt idx="563">
                  <c:v>93.31</c:v>
                </c:pt>
                <c:pt idx="564">
                  <c:v>93.29</c:v>
                </c:pt>
                <c:pt idx="565">
                  <c:v>93.29</c:v>
                </c:pt>
                <c:pt idx="566">
                  <c:v>93.29</c:v>
                </c:pt>
                <c:pt idx="567">
                  <c:v>93.33</c:v>
                </c:pt>
                <c:pt idx="568">
                  <c:v>93.34</c:v>
                </c:pt>
                <c:pt idx="569">
                  <c:v>93.28</c:v>
                </c:pt>
                <c:pt idx="570">
                  <c:v>93.33</c:v>
                </c:pt>
                <c:pt idx="571">
                  <c:v>93.31</c:v>
                </c:pt>
                <c:pt idx="572">
                  <c:v>93.32</c:v>
                </c:pt>
                <c:pt idx="573">
                  <c:v>93.36</c:v>
                </c:pt>
                <c:pt idx="574">
                  <c:v>93.32</c:v>
                </c:pt>
                <c:pt idx="575">
                  <c:v>93.34</c:v>
                </c:pt>
                <c:pt idx="576">
                  <c:v>93.32</c:v>
                </c:pt>
                <c:pt idx="577">
                  <c:v>93.34</c:v>
                </c:pt>
                <c:pt idx="578">
                  <c:v>93.33</c:v>
                </c:pt>
                <c:pt idx="579">
                  <c:v>93.33</c:v>
                </c:pt>
                <c:pt idx="580">
                  <c:v>93.36</c:v>
                </c:pt>
                <c:pt idx="581">
                  <c:v>93.4</c:v>
                </c:pt>
                <c:pt idx="582">
                  <c:v>93.36</c:v>
                </c:pt>
                <c:pt idx="583">
                  <c:v>93.36999999999999</c:v>
                </c:pt>
                <c:pt idx="584">
                  <c:v>93.4</c:v>
                </c:pt>
                <c:pt idx="585">
                  <c:v>93.36999999999999</c:v>
                </c:pt>
                <c:pt idx="586">
                  <c:v>93.4</c:v>
                </c:pt>
                <c:pt idx="587">
                  <c:v>93.4</c:v>
                </c:pt>
                <c:pt idx="588">
                  <c:v>93.38</c:v>
                </c:pt>
                <c:pt idx="589">
                  <c:v>93.36999999999999</c:v>
                </c:pt>
                <c:pt idx="590">
                  <c:v>93.38</c:v>
                </c:pt>
                <c:pt idx="591">
                  <c:v>93.36999999999999</c:v>
                </c:pt>
                <c:pt idx="592">
                  <c:v>93.35</c:v>
                </c:pt>
                <c:pt idx="593">
                  <c:v>93.33</c:v>
                </c:pt>
                <c:pt idx="594">
                  <c:v>93.36</c:v>
                </c:pt>
                <c:pt idx="595">
                  <c:v>93.38</c:v>
                </c:pt>
                <c:pt idx="596">
                  <c:v>93.36</c:v>
                </c:pt>
                <c:pt idx="597">
                  <c:v>93.36999999999999</c:v>
                </c:pt>
                <c:pt idx="598">
                  <c:v>93.36</c:v>
                </c:pt>
                <c:pt idx="599">
                  <c:v>93.31</c:v>
                </c:pt>
                <c:pt idx="600">
                  <c:v>93.36</c:v>
                </c:pt>
                <c:pt idx="601">
                  <c:v>93.33</c:v>
                </c:pt>
                <c:pt idx="602">
                  <c:v>93.32</c:v>
                </c:pt>
                <c:pt idx="603">
                  <c:v>93.33</c:v>
                </c:pt>
                <c:pt idx="604">
                  <c:v>93.36999999999999</c:v>
                </c:pt>
                <c:pt idx="605">
                  <c:v>93.38</c:v>
                </c:pt>
                <c:pt idx="606">
                  <c:v>93.36</c:v>
                </c:pt>
                <c:pt idx="607">
                  <c:v>93.33</c:v>
                </c:pt>
                <c:pt idx="608">
                  <c:v>93.31</c:v>
                </c:pt>
                <c:pt idx="609">
                  <c:v>93.32</c:v>
                </c:pt>
                <c:pt idx="610">
                  <c:v>93.29</c:v>
                </c:pt>
                <c:pt idx="611">
                  <c:v>93.3</c:v>
                </c:pt>
                <c:pt idx="612">
                  <c:v>93.33</c:v>
                </c:pt>
                <c:pt idx="613">
                  <c:v>93.3</c:v>
                </c:pt>
                <c:pt idx="614">
                  <c:v>93.33</c:v>
                </c:pt>
                <c:pt idx="615">
                  <c:v>93.29</c:v>
                </c:pt>
                <c:pt idx="616">
                  <c:v>93.32</c:v>
                </c:pt>
                <c:pt idx="617">
                  <c:v>93.32</c:v>
                </c:pt>
                <c:pt idx="618">
                  <c:v>93.29</c:v>
                </c:pt>
                <c:pt idx="619">
                  <c:v>93.240000000000023</c:v>
                </c:pt>
                <c:pt idx="620">
                  <c:v>93.27</c:v>
                </c:pt>
                <c:pt idx="621">
                  <c:v>93.2</c:v>
                </c:pt>
                <c:pt idx="622">
                  <c:v>93.23</c:v>
                </c:pt>
                <c:pt idx="623">
                  <c:v>93.26</c:v>
                </c:pt>
                <c:pt idx="624">
                  <c:v>93.27</c:v>
                </c:pt>
                <c:pt idx="625">
                  <c:v>93.23</c:v>
                </c:pt>
                <c:pt idx="626">
                  <c:v>93.210000000000022</c:v>
                </c:pt>
                <c:pt idx="627">
                  <c:v>93.2</c:v>
                </c:pt>
                <c:pt idx="628">
                  <c:v>93.2</c:v>
                </c:pt>
                <c:pt idx="629">
                  <c:v>93.2</c:v>
                </c:pt>
                <c:pt idx="630">
                  <c:v>93.19</c:v>
                </c:pt>
                <c:pt idx="631">
                  <c:v>93.210000000000022</c:v>
                </c:pt>
                <c:pt idx="632">
                  <c:v>93.169999999999987</c:v>
                </c:pt>
                <c:pt idx="633">
                  <c:v>93.149999999999991</c:v>
                </c:pt>
                <c:pt idx="634">
                  <c:v>93.179999999999978</c:v>
                </c:pt>
                <c:pt idx="635">
                  <c:v>93.14</c:v>
                </c:pt>
                <c:pt idx="636">
                  <c:v>93.14</c:v>
                </c:pt>
                <c:pt idx="637">
                  <c:v>93.16</c:v>
                </c:pt>
                <c:pt idx="638">
                  <c:v>93.179999999999978</c:v>
                </c:pt>
                <c:pt idx="639">
                  <c:v>93.16</c:v>
                </c:pt>
                <c:pt idx="640">
                  <c:v>93.11</c:v>
                </c:pt>
                <c:pt idx="641">
                  <c:v>93.14</c:v>
                </c:pt>
                <c:pt idx="642">
                  <c:v>93.09</c:v>
                </c:pt>
                <c:pt idx="643">
                  <c:v>93.06</c:v>
                </c:pt>
                <c:pt idx="644">
                  <c:v>93.05</c:v>
                </c:pt>
                <c:pt idx="645">
                  <c:v>93.04</c:v>
                </c:pt>
                <c:pt idx="646">
                  <c:v>92.990000000000023</c:v>
                </c:pt>
                <c:pt idx="647">
                  <c:v>93.07</c:v>
                </c:pt>
                <c:pt idx="648">
                  <c:v>93.01</c:v>
                </c:pt>
                <c:pt idx="649">
                  <c:v>93.02</c:v>
                </c:pt>
                <c:pt idx="650">
                  <c:v>92.990000000000023</c:v>
                </c:pt>
                <c:pt idx="651">
                  <c:v>92.940000000000026</c:v>
                </c:pt>
                <c:pt idx="652">
                  <c:v>92.910000000000025</c:v>
                </c:pt>
                <c:pt idx="653">
                  <c:v>92.910000000000025</c:v>
                </c:pt>
                <c:pt idx="654">
                  <c:v>92.86999999999999</c:v>
                </c:pt>
                <c:pt idx="655">
                  <c:v>92.85</c:v>
                </c:pt>
                <c:pt idx="656">
                  <c:v>92.83</c:v>
                </c:pt>
                <c:pt idx="657">
                  <c:v>92.85</c:v>
                </c:pt>
                <c:pt idx="658">
                  <c:v>92.84</c:v>
                </c:pt>
                <c:pt idx="659">
                  <c:v>92.79</c:v>
                </c:pt>
                <c:pt idx="660">
                  <c:v>92.81</c:v>
                </c:pt>
                <c:pt idx="661">
                  <c:v>92.82</c:v>
                </c:pt>
                <c:pt idx="662">
                  <c:v>92.78</c:v>
                </c:pt>
                <c:pt idx="663">
                  <c:v>92.79</c:v>
                </c:pt>
                <c:pt idx="664">
                  <c:v>92.79</c:v>
                </c:pt>
                <c:pt idx="665">
                  <c:v>92.78</c:v>
                </c:pt>
                <c:pt idx="666">
                  <c:v>92.81</c:v>
                </c:pt>
                <c:pt idx="667">
                  <c:v>92.82</c:v>
                </c:pt>
                <c:pt idx="668">
                  <c:v>92.75</c:v>
                </c:pt>
                <c:pt idx="669">
                  <c:v>92.81</c:v>
                </c:pt>
                <c:pt idx="670">
                  <c:v>92.78</c:v>
                </c:pt>
                <c:pt idx="671">
                  <c:v>92.76</c:v>
                </c:pt>
                <c:pt idx="672">
                  <c:v>92.86999999999999</c:v>
                </c:pt>
                <c:pt idx="673">
                  <c:v>92.86999999999999</c:v>
                </c:pt>
                <c:pt idx="674">
                  <c:v>92.86999999999999</c:v>
                </c:pt>
                <c:pt idx="675">
                  <c:v>92.84</c:v>
                </c:pt>
                <c:pt idx="676">
                  <c:v>92.83</c:v>
                </c:pt>
                <c:pt idx="677">
                  <c:v>92.81</c:v>
                </c:pt>
                <c:pt idx="678">
                  <c:v>92.8</c:v>
                </c:pt>
                <c:pt idx="679">
                  <c:v>92.8</c:v>
                </c:pt>
                <c:pt idx="680">
                  <c:v>92.85</c:v>
                </c:pt>
                <c:pt idx="681">
                  <c:v>92.82</c:v>
                </c:pt>
                <c:pt idx="682">
                  <c:v>92.84</c:v>
                </c:pt>
                <c:pt idx="683">
                  <c:v>92.84</c:v>
                </c:pt>
                <c:pt idx="684">
                  <c:v>92.8</c:v>
                </c:pt>
                <c:pt idx="685">
                  <c:v>92.77</c:v>
                </c:pt>
                <c:pt idx="686">
                  <c:v>92.81</c:v>
                </c:pt>
                <c:pt idx="687">
                  <c:v>92.81</c:v>
                </c:pt>
                <c:pt idx="688">
                  <c:v>92.83</c:v>
                </c:pt>
                <c:pt idx="689">
                  <c:v>92.85</c:v>
                </c:pt>
                <c:pt idx="690">
                  <c:v>92.8</c:v>
                </c:pt>
                <c:pt idx="691">
                  <c:v>92.82</c:v>
                </c:pt>
                <c:pt idx="692">
                  <c:v>92.83</c:v>
                </c:pt>
                <c:pt idx="693">
                  <c:v>92.89</c:v>
                </c:pt>
                <c:pt idx="694">
                  <c:v>92.82</c:v>
                </c:pt>
                <c:pt idx="695">
                  <c:v>92.85</c:v>
                </c:pt>
                <c:pt idx="696">
                  <c:v>92.86999999999999</c:v>
                </c:pt>
                <c:pt idx="697">
                  <c:v>92.84</c:v>
                </c:pt>
                <c:pt idx="698">
                  <c:v>92.9</c:v>
                </c:pt>
                <c:pt idx="699">
                  <c:v>93.84</c:v>
                </c:pt>
                <c:pt idx="700">
                  <c:v>1.5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04A-493B-8C8C-17690147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12648"/>
        <c:axId val="153113032"/>
      </c:scatterChart>
      <c:valAx>
        <c:axId val="153112648"/>
        <c:scaling>
          <c:orientation val="minMax"/>
          <c:max val="1100"/>
          <c:min val="40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3113032"/>
        <c:crossesAt val="0"/>
        <c:crossBetween val="midCat"/>
        <c:majorUnit val="100"/>
      </c:valAx>
      <c:valAx>
        <c:axId val="15311303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153112648"/>
        <c:crosses val="autoZero"/>
        <c:crossBetween val="midCat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D6DF93-77F9-4B7E-A7C6-E36639FBE593}" type="datetimeFigureOut">
              <a:rPr lang="zh-CN" altLang="en-US"/>
              <a:pPr>
                <a:defRPr/>
              </a:pPr>
              <a:t>2018/7/31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65D8456-9C56-494D-B6D0-FA83719381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23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15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Software</a:t>
            </a:r>
            <a:r>
              <a:rPr lang="en-US" altLang="zh-CN" baseline="0" dirty="0" smtClean="0"/>
              <a:t> IR control </a:t>
            </a:r>
            <a:r>
              <a:rPr lang="zh-CN" altLang="en-US" baseline="0" dirty="0" smtClean="0"/>
              <a:t>对应的中文就是 智能光敏技术</a:t>
            </a:r>
            <a:endParaRPr lang="en-US" altLang="zh-CN" baseline="0" dirty="0" smtClean="0"/>
          </a:p>
          <a:p>
            <a:r>
              <a:rPr lang="zh-CN" altLang="en-US" baseline="0" dirty="0" smtClean="0"/>
              <a:t>具体第</a:t>
            </a:r>
            <a:r>
              <a:rPr lang="en-US" altLang="zh-CN" baseline="0" dirty="0" smtClean="0"/>
              <a:t>8</a:t>
            </a:r>
            <a:r>
              <a:rPr lang="zh-CN" altLang="en-US" baseline="0" dirty="0" smtClean="0"/>
              <a:t>页幻灯片相关技术可参考 智能光敏胶片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D8456-9C56-494D-B6D0-FA8371938101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4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15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4226"/>
            <a:ext cx="2654596" cy="303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5" y="4896132"/>
            <a:ext cx="439321" cy="2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4226"/>
            <a:ext cx="2654596" cy="3032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5" y="4896132"/>
            <a:ext cx="439321" cy="21950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8416" y="566251"/>
            <a:ext cx="1259632" cy="45719"/>
          </a:xfrm>
          <a:prstGeom prst="rect">
            <a:avLst/>
          </a:prstGeom>
          <a:solidFill>
            <a:srgbClr val="237CB0"/>
          </a:solidFill>
          <a:ln>
            <a:solidFill>
              <a:srgbClr val="237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518048" y="566635"/>
            <a:ext cx="792088" cy="45719"/>
          </a:xfrm>
          <a:prstGeom prst="rect">
            <a:avLst/>
          </a:prstGeom>
          <a:solidFill>
            <a:srgbClr val="323333"/>
          </a:solidFill>
          <a:ln>
            <a:solidFill>
              <a:srgbClr val="32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5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21" y="158"/>
            <a:ext cx="2840831" cy="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4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29" r:id="rId3"/>
    <p:sldLayoutId id="214748373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0" y="1648610"/>
            <a:ext cx="6121384" cy="55773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0013" y="2571750"/>
            <a:ext cx="8781143" cy="1056117"/>
          </a:xfrm>
          <a:prstGeom prst="rect">
            <a:avLst/>
          </a:prstGeom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icrosoft YaHei UI" panose="020B0503020204020204" pitchFamily="34" charset="-122"/>
                <a:cs typeface="Calibri" panose="020F0502020204030204" pitchFamily="34" charset="0"/>
              </a:rPr>
              <a:t>EASY Series IP cameras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ea typeface="Microsoft YaHei U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SO_Shape"/>
          <p:cNvSpPr/>
          <p:nvPr/>
        </p:nvSpPr>
        <p:spPr>
          <a:xfrm>
            <a:off x="3000364" y="2071684"/>
            <a:ext cx="1214446" cy="1143008"/>
          </a:xfrm>
          <a:prstGeom prst="ellipse">
            <a:avLst/>
          </a:prstGeom>
          <a:solidFill>
            <a:srgbClr val="0A6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4282" y="58149"/>
            <a:ext cx="204552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Reliability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70" y="928676"/>
            <a:ext cx="1207010" cy="1207010"/>
          </a:xfrm>
          <a:prstGeom prst="rect">
            <a:avLst/>
          </a:prstGeom>
        </p:spPr>
      </p:pic>
      <p:sp>
        <p:nvSpPr>
          <p:cNvPr id="15" name="文本框 2"/>
          <p:cNvSpPr txBox="1"/>
          <p:nvPr/>
        </p:nvSpPr>
        <p:spPr>
          <a:xfrm>
            <a:off x="5364088" y="84355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 proof</a:t>
            </a:r>
          </a:p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IP67/IP66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7694"/>
            <a:ext cx="1207010" cy="1207010"/>
          </a:xfrm>
          <a:prstGeom prst="rect">
            <a:avLst/>
          </a:prstGeom>
        </p:spPr>
      </p:pic>
      <p:pic>
        <p:nvPicPr>
          <p:cNvPr id="18" name="Picture 2" descr="E:\海外\特性图标\25%宽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880" y="3286130"/>
            <a:ext cx="1206500" cy="1206500"/>
          </a:xfrm>
          <a:prstGeom prst="rect">
            <a:avLst/>
          </a:prstGeom>
          <a:noFill/>
        </p:spPr>
      </p:pic>
      <p:sp>
        <p:nvSpPr>
          <p:cNvPr id="19" name="文本框 2"/>
          <p:cNvSpPr txBox="1"/>
          <p:nvPr/>
        </p:nvSpPr>
        <p:spPr>
          <a:xfrm>
            <a:off x="658127" y="2355726"/>
            <a:ext cx="214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Wide temperature</a:t>
            </a:r>
          </a:p>
        </p:txBody>
      </p:sp>
      <p:sp>
        <p:nvSpPr>
          <p:cNvPr id="20" name="文本框 23"/>
          <p:cNvSpPr txBox="1"/>
          <p:nvPr/>
        </p:nvSpPr>
        <p:spPr>
          <a:xfrm>
            <a:off x="0" y="2787774"/>
            <a:ext cx="280729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Extreme operation temperature test for all outdoor products</a:t>
            </a:r>
          </a:p>
        </p:txBody>
      </p:sp>
      <p:sp>
        <p:nvSpPr>
          <p:cNvPr id="21" name="文本框 2"/>
          <p:cNvSpPr txBox="1"/>
          <p:nvPr/>
        </p:nvSpPr>
        <p:spPr>
          <a:xfrm>
            <a:off x="5364088" y="3934186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±25% wide voltage tolerance</a:t>
            </a:r>
          </a:p>
        </p:txBody>
      </p:sp>
      <p:sp>
        <p:nvSpPr>
          <p:cNvPr id="22" name="文本框 23"/>
          <p:cNvSpPr txBox="1"/>
          <p:nvPr/>
        </p:nvSpPr>
        <p:spPr>
          <a:xfrm>
            <a:off x="5364088" y="4260820"/>
            <a:ext cx="2592288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idea for power instability</a:t>
            </a:r>
          </a:p>
          <a:p>
            <a:pPr>
              <a:lnSpc>
                <a:spcPct val="150000"/>
              </a:lnSpc>
            </a:pP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6143636" y="234529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IK10 Vandal proof</a:t>
            </a:r>
          </a:p>
        </p:txBody>
      </p:sp>
      <p:sp>
        <p:nvSpPr>
          <p:cNvPr id="24" name="Freeform 35"/>
          <p:cNvSpPr>
            <a:spLocks noEditPoints="1"/>
          </p:cNvSpPr>
          <p:nvPr/>
        </p:nvSpPr>
        <p:spPr bwMode="auto">
          <a:xfrm rot="18771328">
            <a:off x="3145743" y="2338420"/>
            <a:ext cx="592658" cy="583843"/>
          </a:xfrm>
          <a:custGeom>
            <a:avLst/>
            <a:gdLst>
              <a:gd name="T0" fmla="*/ 140 w 148"/>
              <a:gd name="T1" fmla="*/ 9 h 142"/>
              <a:gd name="T2" fmla="*/ 116 w 148"/>
              <a:gd name="T3" fmla="*/ 3 h 142"/>
              <a:gd name="T4" fmla="*/ 24 w 148"/>
              <a:gd name="T5" fmla="*/ 107 h 142"/>
              <a:gd name="T6" fmla="*/ 5 w 148"/>
              <a:gd name="T7" fmla="*/ 137 h 142"/>
              <a:gd name="T8" fmla="*/ 36 w 148"/>
              <a:gd name="T9" fmla="*/ 119 h 142"/>
              <a:gd name="T10" fmla="*/ 145 w 148"/>
              <a:gd name="T11" fmla="*/ 34 h 142"/>
              <a:gd name="T12" fmla="*/ 132 w 148"/>
              <a:gd name="T13" fmla="*/ 35 h 142"/>
              <a:gd name="T14" fmla="*/ 124 w 148"/>
              <a:gd name="T15" fmla="*/ 29 h 142"/>
              <a:gd name="T16" fmla="*/ 117 w 148"/>
              <a:gd name="T17" fmla="*/ 46 h 142"/>
              <a:gd name="T18" fmla="*/ 115 w 148"/>
              <a:gd name="T19" fmla="*/ 48 h 142"/>
              <a:gd name="T20" fmla="*/ 97 w 148"/>
              <a:gd name="T21" fmla="*/ 54 h 142"/>
              <a:gd name="T22" fmla="*/ 103 w 148"/>
              <a:gd name="T23" fmla="*/ 63 h 142"/>
              <a:gd name="T24" fmla="*/ 95 w 148"/>
              <a:gd name="T25" fmla="*/ 56 h 142"/>
              <a:gd name="T26" fmla="*/ 88 w 148"/>
              <a:gd name="T27" fmla="*/ 74 h 142"/>
              <a:gd name="T28" fmla="*/ 86 w 148"/>
              <a:gd name="T29" fmla="*/ 76 h 142"/>
              <a:gd name="T30" fmla="*/ 68 w 148"/>
              <a:gd name="T31" fmla="*/ 82 h 142"/>
              <a:gd name="T32" fmla="*/ 74 w 148"/>
              <a:gd name="T33" fmla="*/ 90 h 142"/>
              <a:gd name="T34" fmla="*/ 66 w 148"/>
              <a:gd name="T35" fmla="*/ 84 h 142"/>
              <a:gd name="T36" fmla="*/ 59 w 148"/>
              <a:gd name="T37" fmla="*/ 101 h 142"/>
              <a:gd name="T38" fmla="*/ 59 w 148"/>
              <a:gd name="T39" fmla="*/ 104 h 142"/>
              <a:gd name="T40" fmla="*/ 52 w 148"/>
              <a:gd name="T41" fmla="*/ 97 h 142"/>
              <a:gd name="T42" fmla="*/ 43 w 148"/>
              <a:gd name="T43" fmla="*/ 104 h 142"/>
              <a:gd name="T44" fmla="*/ 41 w 148"/>
              <a:gd name="T45" fmla="*/ 99 h 142"/>
              <a:gd name="T46" fmla="*/ 41 w 148"/>
              <a:gd name="T47" fmla="*/ 87 h 142"/>
              <a:gd name="T48" fmla="*/ 43 w 148"/>
              <a:gd name="T49" fmla="*/ 85 h 142"/>
              <a:gd name="T50" fmla="*/ 61 w 148"/>
              <a:gd name="T51" fmla="*/ 79 h 142"/>
              <a:gd name="T52" fmla="*/ 55 w 148"/>
              <a:gd name="T53" fmla="*/ 71 h 142"/>
              <a:gd name="T54" fmla="*/ 58 w 148"/>
              <a:gd name="T55" fmla="*/ 71 h 142"/>
              <a:gd name="T56" fmla="*/ 63 w 148"/>
              <a:gd name="T57" fmla="*/ 77 h 142"/>
              <a:gd name="T58" fmla="*/ 70 w 148"/>
              <a:gd name="T59" fmla="*/ 60 h 142"/>
              <a:gd name="T60" fmla="*/ 70 w 148"/>
              <a:gd name="T61" fmla="*/ 57 h 142"/>
              <a:gd name="T62" fmla="*/ 72 w 148"/>
              <a:gd name="T63" fmla="*/ 58 h 142"/>
              <a:gd name="T64" fmla="*/ 90 w 148"/>
              <a:gd name="T65" fmla="*/ 52 h 142"/>
              <a:gd name="T66" fmla="*/ 84 w 148"/>
              <a:gd name="T67" fmla="*/ 43 h 142"/>
              <a:gd name="T68" fmla="*/ 87 w 148"/>
              <a:gd name="T69" fmla="*/ 44 h 142"/>
              <a:gd name="T70" fmla="*/ 105 w 148"/>
              <a:gd name="T71" fmla="*/ 38 h 142"/>
              <a:gd name="T72" fmla="*/ 99 w 148"/>
              <a:gd name="T73" fmla="*/ 30 h 142"/>
              <a:gd name="T74" fmla="*/ 101 w 148"/>
              <a:gd name="T75" fmla="*/ 30 h 142"/>
              <a:gd name="T76" fmla="*/ 119 w 148"/>
              <a:gd name="T77" fmla="*/ 24 h 142"/>
              <a:gd name="T78" fmla="*/ 113 w 148"/>
              <a:gd name="T79" fmla="*/ 16 h 142"/>
              <a:gd name="T80" fmla="*/ 121 w 148"/>
              <a:gd name="T81" fmla="*/ 22 h 142"/>
              <a:gd name="T82" fmla="*/ 129 w 148"/>
              <a:gd name="T83" fmla="*/ 19 h 142"/>
              <a:gd name="T84" fmla="*/ 130 w 148"/>
              <a:gd name="T85" fmla="*/ 23 h 142"/>
              <a:gd name="T86" fmla="*/ 131 w 148"/>
              <a:gd name="T87" fmla="*/ 3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8" h="142">
                <a:moveTo>
                  <a:pt x="147" y="23"/>
                </a:moveTo>
                <a:cubicBezTo>
                  <a:pt x="146" y="18"/>
                  <a:pt x="144" y="13"/>
                  <a:pt x="140" y="9"/>
                </a:cubicBezTo>
                <a:cubicBezTo>
                  <a:pt x="136" y="5"/>
                  <a:pt x="131" y="2"/>
                  <a:pt x="127" y="1"/>
                </a:cubicBezTo>
                <a:cubicBezTo>
                  <a:pt x="122" y="0"/>
                  <a:pt x="118" y="1"/>
                  <a:pt x="116" y="3"/>
                </a:cubicBezTo>
                <a:cubicBezTo>
                  <a:pt x="25" y="89"/>
                  <a:pt x="25" y="89"/>
                  <a:pt x="25" y="89"/>
                </a:cubicBezTo>
                <a:cubicBezTo>
                  <a:pt x="21" y="93"/>
                  <a:pt x="20" y="100"/>
                  <a:pt x="24" y="107"/>
                </a:cubicBezTo>
                <a:cubicBezTo>
                  <a:pt x="3" y="127"/>
                  <a:pt x="3" y="127"/>
                  <a:pt x="3" y="127"/>
                </a:cubicBezTo>
                <a:cubicBezTo>
                  <a:pt x="0" y="129"/>
                  <a:pt x="1" y="134"/>
                  <a:pt x="5" y="137"/>
                </a:cubicBezTo>
                <a:cubicBezTo>
                  <a:pt x="8" y="141"/>
                  <a:pt x="12" y="142"/>
                  <a:pt x="15" y="140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43" y="123"/>
                  <a:pt x="50" y="123"/>
                  <a:pt x="54" y="119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7" y="31"/>
                  <a:pt x="148" y="27"/>
                  <a:pt x="147" y="23"/>
                </a:cubicBezTo>
                <a:close/>
                <a:moveTo>
                  <a:pt x="132" y="35"/>
                </a:moveTo>
                <a:cubicBezTo>
                  <a:pt x="131" y="36"/>
                  <a:pt x="130" y="36"/>
                  <a:pt x="129" y="35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18" y="47"/>
                  <a:pt x="118" y="49"/>
                  <a:pt x="117" y="49"/>
                </a:cubicBezTo>
                <a:cubicBezTo>
                  <a:pt x="117" y="50"/>
                  <a:pt x="116" y="49"/>
                  <a:pt x="115" y="48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97" y="54"/>
                  <a:pt x="97" y="54"/>
                  <a:pt x="97" y="54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3" y="61"/>
                  <a:pt x="104" y="62"/>
                  <a:pt x="103" y="63"/>
                </a:cubicBezTo>
                <a:cubicBezTo>
                  <a:pt x="102" y="63"/>
                  <a:pt x="101" y="63"/>
                  <a:pt x="100" y="62"/>
                </a:cubicBezTo>
                <a:cubicBezTo>
                  <a:pt x="95" y="56"/>
                  <a:pt x="95" y="56"/>
                  <a:pt x="95" y="56"/>
                </a:cubicBezTo>
                <a:cubicBezTo>
                  <a:pt x="82" y="68"/>
                  <a:pt x="82" y="68"/>
                  <a:pt x="82" y="68"/>
                </a:cubicBezTo>
                <a:cubicBezTo>
                  <a:pt x="88" y="74"/>
                  <a:pt x="88" y="74"/>
                  <a:pt x="88" y="74"/>
                </a:cubicBezTo>
                <a:cubicBezTo>
                  <a:pt x="89" y="75"/>
                  <a:pt x="89" y="76"/>
                  <a:pt x="89" y="76"/>
                </a:cubicBezTo>
                <a:cubicBezTo>
                  <a:pt x="88" y="77"/>
                  <a:pt x="87" y="77"/>
                  <a:pt x="86" y="76"/>
                </a:cubicBezTo>
                <a:cubicBezTo>
                  <a:pt x="80" y="70"/>
                  <a:pt x="80" y="70"/>
                  <a:pt x="80" y="70"/>
                </a:cubicBezTo>
                <a:cubicBezTo>
                  <a:pt x="68" y="82"/>
                  <a:pt x="68" y="82"/>
                  <a:pt x="68" y="82"/>
                </a:cubicBezTo>
                <a:cubicBezTo>
                  <a:pt x="74" y="88"/>
                  <a:pt x="74" y="88"/>
                  <a:pt x="74" y="88"/>
                </a:cubicBezTo>
                <a:cubicBezTo>
                  <a:pt x="74" y="88"/>
                  <a:pt x="75" y="90"/>
                  <a:pt x="74" y="90"/>
                </a:cubicBezTo>
                <a:cubicBezTo>
                  <a:pt x="74" y="91"/>
                  <a:pt x="72" y="90"/>
                  <a:pt x="72" y="89"/>
                </a:cubicBezTo>
                <a:cubicBezTo>
                  <a:pt x="66" y="84"/>
                  <a:pt x="66" y="84"/>
                  <a:pt x="66" y="84"/>
                </a:cubicBezTo>
                <a:cubicBezTo>
                  <a:pt x="54" y="95"/>
                  <a:pt x="54" y="95"/>
                  <a:pt x="54" y="95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60" y="102"/>
                  <a:pt x="60" y="102"/>
                  <a:pt x="60" y="103"/>
                </a:cubicBezTo>
                <a:cubicBezTo>
                  <a:pt x="60" y="104"/>
                  <a:pt x="60" y="104"/>
                  <a:pt x="59" y="104"/>
                </a:cubicBezTo>
                <a:cubicBezTo>
                  <a:pt x="58" y="104"/>
                  <a:pt x="58" y="104"/>
                  <a:pt x="57" y="103"/>
                </a:cubicBezTo>
                <a:cubicBezTo>
                  <a:pt x="52" y="97"/>
                  <a:pt x="52" y="97"/>
                  <a:pt x="52" y="97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4"/>
                  <a:pt x="44" y="104"/>
                  <a:pt x="43" y="104"/>
                </a:cubicBezTo>
                <a:cubicBezTo>
                  <a:pt x="42" y="103"/>
                  <a:pt x="41" y="102"/>
                  <a:pt x="40" y="101"/>
                </a:cubicBezTo>
                <a:cubicBezTo>
                  <a:pt x="40" y="100"/>
                  <a:pt x="40" y="99"/>
                  <a:pt x="41" y="99"/>
                </a:cubicBezTo>
                <a:cubicBezTo>
                  <a:pt x="47" y="93"/>
                  <a:pt x="47" y="93"/>
                  <a:pt x="47" y="93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6"/>
                  <a:pt x="40" y="85"/>
                  <a:pt x="41" y="84"/>
                </a:cubicBezTo>
                <a:cubicBezTo>
                  <a:pt x="41" y="84"/>
                  <a:pt x="43" y="84"/>
                  <a:pt x="43" y="85"/>
                </a:cubicBezTo>
                <a:cubicBezTo>
                  <a:pt x="49" y="91"/>
                  <a:pt x="49" y="91"/>
                  <a:pt x="49" y="91"/>
                </a:cubicBezTo>
                <a:cubicBezTo>
                  <a:pt x="61" y="79"/>
                  <a:pt x="61" y="79"/>
                  <a:pt x="61" y="79"/>
                </a:cubicBezTo>
                <a:cubicBezTo>
                  <a:pt x="56" y="73"/>
                  <a:pt x="56" y="73"/>
                  <a:pt x="56" y="73"/>
                </a:cubicBezTo>
                <a:cubicBezTo>
                  <a:pt x="55" y="73"/>
                  <a:pt x="55" y="72"/>
                  <a:pt x="55" y="71"/>
                </a:cubicBezTo>
                <a:cubicBezTo>
                  <a:pt x="55" y="71"/>
                  <a:pt x="55" y="70"/>
                  <a:pt x="56" y="70"/>
                </a:cubicBezTo>
                <a:cubicBezTo>
                  <a:pt x="56" y="70"/>
                  <a:pt x="57" y="70"/>
                  <a:pt x="5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63" y="77"/>
                  <a:pt x="63" y="77"/>
                  <a:pt x="63" y="77"/>
                </a:cubicBezTo>
                <a:cubicBezTo>
                  <a:pt x="76" y="65"/>
                  <a:pt x="76" y="65"/>
                  <a:pt x="76" y="65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59"/>
                  <a:pt x="69" y="58"/>
                  <a:pt x="69" y="58"/>
                </a:cubicBezTo>
                <a:cubicBezTo>
                  <a:pt x="69" y="57"/>
                  <a:pt x="70" y="57"/>
                  <a:pt x="70" y="57"/>
                </a:cubicBezTo>
                <a:cubicBezTo>
                  <a:pt x="71" y="57"/>
                  <a:pt x="72" y="57"/>
                  <a:pt x="72" y="57"/>
                </a:cubicBezTo>
                <a:cubicBezTo>
                  <a:pt x="72" y="57"/>
                  <a:pt x="72" y="58"/>
                  <a:pt x="72" y="58"/>
                </a:cubicBezTo>
                <a:cubicBezTo>
                  <a:pt x="78" y="63"/>
                  <a:pt x="78" y="63"/>
                  <a:pt x="7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85" y="46"/>
                  <a:pt x="85" y="46"/>
                  <a:pt x="85" y="46"/>
                </a:cubicBezTo>
                <a:cubicBezTo>
                  <a:pt x="84" y="45"/>
                  <a:pt x="83" y="44"/>
                  <a:pt x="84" y="43"/>
                </a:cubicBezTo>
                <a:cubicBezTo>
                  <a:pt x="84" y="43"/>
                  <a:pt x="86" y="43"/>
                  <a:pt x="86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2" y="50"/>
                  <a:pt x="92" y="50"/>
                  <a:pt x="92" y="5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99" y="32"/>
                  <a:pt x="99" y="32"/>
                  <a:pt x="99" y="32"/>
                </a:cubicBezTo>
                <a:cubicBezTo>
                  <a:pt x="98" y="31"/>
                  <a:pt x="98" y="30"/>
                  <a:pt x="99" y="30"/>
                </a:cubicBezTo>
                <a:cubicBezTo>
                  <a:pt x="99" y="29"/>
                  <a:pt x="100" y="29"/>
                  <a:pt x="101" y="30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3" y="18"/>
                  <a:pt x="113" y="16"/>
                  <a:pt x="113" y="16"/>
                </a:cubicBezTo>
                <a:cubicBezTo>
                  <a:pt x="114" y="15"/>
                  <a:pt x="115" y="16"/>
                  <a:pt x="116" y="17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6" y="18"/>
                  <a:pt x="128" y="18"/>
                  <a:pt x="129" y="19"/>
                </a:cubicBezTo>
                <a:cubicBezTo>
                  <a:pt x="130" y="20"/>
                  <a:pt x="130" y="21"/>
                  <a:pt x="130" y="21"/>
                </a:cubicBezTo>
                <a:cubicBezTo>
                  <a:pt x="130" y="22"/>
                  <a:pt x="130" y="23"/>
                  <a:pt x="130" y="23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2" y="34"/>
                  <a:pt x="132" y="35"/>
                  <a:pt x="132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571868" y="27146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Yu Gothic UI" pitchFamily="34" charset="-128"/>
                <a:ea typeface="Yu Gothic UI" pitchFamily="34" charset="-128"/>
              </a:rPr>
              <a:t>℃</a:t>
            </a:r>
            <a:endParaRPr lang="zh-CN" altLang="en-US" b="1" dirty="0">
              <a:solidFill>
                <a:schemeClr val="bg1"/>
              </a:solidFill>
              <a:latin typeface="Yu Gothic UI" pitchFamily="34" charset="-128"/>
              <a:ea typeface="Yu Gothic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70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8416" y="42647"/>
            <a:ext cx="36706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Easy to use 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5720" y="928676"/>
            <a:ext cx="1071570" cy="1000132"/>
            <a:chOff x="676702" y="1694078"/>
            <a:chExt cx="630000" cy="630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676702" y="1694078"/>
              <a:ext cx="630000" cy="630000"/>
            </a:xfrm>
            <a:prstGeom prst="ellipse">
              <a:avLst/>
            </a:prstGeom>
            <a:solidFill>
              <a:srgbClr val="1B8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>
              <a:spLocks noChangeAspect="1"/>
            </p:cNvSpPr>
            <p:nvPr/>
          </p:nvSpPr>
          <p:spPr bwMode="auto">
            <a:xfrm>
              <a:off x="798645" y="1851878"/>
              <a:ext cx="360000" cy="314400"/>
            </a:xfrm>
            <a:custGeom>
              <a:avLst/>
              <a:gdLst>
                <a:gd name="T0" fmla="*/ 979304 w 6361"/>
                <a:gd name="T1" fmla="*/ 708570 h 5554"/>
                <a:gd name="T2" fmla="*/ 908027 w 6361"/>
                <a:gd name="T3" fmla="*/ 613076 h 5554"/>
                <a:gd name="T4" fmla="*/ 866100 w 6361"/>
                <a:gd name="T5" fmla="*/ 498723 h 5554"/>
                <a:gd name="T6" fmla="*/ 858912 w 6361"/>
                <a:gd name="T7" fmla="*/ 383472 h 5554"/>
                <a:gd name="T8" fmla="*/ 886764 w 6361"/>
                <a:gd name="T9" fmla="*/ 262832 h 5554"/>
                <a:gd name="T10" fmla="*/ 946361 w 6361"/>
                <a:gd name="T11" fmla="*/ 158957 h 5554"/>
                <a:gd name="T12" fmla="*/ 1024525 w 6361"/>
                <a:gd name="T13" fmla="*/ 82622 h 5554"/>
                <a:gd name="T14" fmla="*/ 1130242 w 6361"/>
                <a:gd name="T15" fmla="*/ 25146 h 5554"/>
                <a:gd name="T16" fmla="*/ 1251532 w 6361"/>
                <a:gd name="T17" fmla="*/ 599 h 5554"/>
                <a:gd name="T18" fmla="*/ 1366533 w 6361"/>
                <a:gd name="T19" fmla="*/ 10777 h 5554"/>
                <a:gd name="T20" fmla="*/ 1479437 w 6361"/>
                <a:gd name="T21" fmla="*/ 55081 h 5554"/>
                <a:gd name="T22" fmla="*/ 1566586 w 6361"/>
                <a:gd name="T23" fmla="*/ 121837 h 5554"/>
                <a:gd name="T24" fmla="*/ 1637863 w 6361"/>
                <a:gd name="T25" fmla="*/ 217331 h 5554"/>
                <a:gd name="T26" fmla="*/ 1679491 w 6361"/>
                <a:gd name="T27" fmla="*/ 331384 h 5554"/>
                <a:gd name="T28" fmla="*/ 1686678 w 6361"/>
                <a:gd name="T29" fmla="*/ 447234 h 5554"/>
                <a:gd name="T30" fmla="*/ 1659126 w 6361"/>
                <a:gd name="T31" fmla="*/ 567275 h 5554"/>
                <a:gd name="T32" fmla="*/ 1599230 w 6361"/>
                <a:gd name="T33" fmla="*/ 671450 h 5554"/>
                <a:gd name="T34" fmla="*/ 1487224 w 6361"/>
                <a:gd name="T35" fmla="*/ 770836 h 5554"/>
                <a:gd name="T36" fmla="*/ 1648644 w 6361"/>
                <a:gd name="T37" fmla="*/ 1566218 h 5554"/>
                <a:gd name="T38" fmla="*/ 1632472 w 6361"/>
                <a:gd name="T39" fmla="*/ 1619802 h 5554"/>
                <a:gd name="T40" fmla="*/ 1589646 w 6361"/>
                <a:gd name="T41" fmla="*/ 1655126 h 5554"/>
                <a:gd name="T42" fmla="*/ 466891 w 6361"/>
                <a:gd name="T43" fmla="*/ 1662311 h 5554"/>
                <a:gd name="T44" fmla="*/ 415380 w 6361"/>
                <a:gd name="T45" fmla="*/ 1640757 h 5554"/>
                <a:gd name="T46" fmla="*/ 384234 w 6361"/>
                <a:gd name="T47" fmla="*/ 1594657 h 5554"/>
                <a:gd name="T48" fmla="*/ 135366 w 6361"/>
                <a:gd name="T49" fmla="*/ 960626 h 5554"/>
                <a:gd name="T50" fmla="*/ 390524 w 6361"/>
                <a:gd name="T51" fmla="*/ 839986 h 5554"/>
                <a:gd name="T52" fmla="*/ 377945 w 6361"/>
                <a:gd name="T53" fmla="*/ 786402 h 5554"/>
                <a:gd name="T54" fmla="*/ 266838 w 6361"/>
                <a:gd name="T55" fmla="*/ 670253 h 5554"/>
                <a:gd name="T56" fmla="*/ 230002 w 6361"/>
                <a:gd name="T57" fmla="*/ 540034 h 5554"/>
                <a:gd name="T58" fmla="*/ 239285 w 6361"/>
                <a:gd name="T59" fmla="*/ 448132 h 5554"/>
                <a:gd name="T60" fmla="*/ 319247 w 6361"/>
                <a:gd name="T61" fmla="*/ 308334 h 5554"/>
                <a:gd name="T62" fmla="*/ 473779 w 6361"/>
                <a:gd name="T63" fmla="*/ 225114 h 5554"/>
                <a:gd name="T64" fmla="*/ 559131 w 6361"/>
                <a:gd name="T65" fmla="*/ 219726 h 5554"/>
                <a:gd name="T66" fmla="*/ 694197 w 6361"/>
                <a:gd name="T67" fmla="*/ 262832 h 5554"/>
                <a:gd name="T68" fmla="*/ 804407 w 6361"/>
                <a:gd name="T69" fmla="*/ 378982 h 5554"/>
                <a:gd name="T70" fmla="*/ 840943 w 6361"/>
                <a:gd name="T71" fmla="*/ 508602 h 5554"/>
                <a:gd name="T72" fmla="*/ 831959 w 6361"/>
                <a:gd name="T73" fmla="*/ 601102 h 5554"/>
                <a:gd name="T74" fmla="*/ 751698 w 6361"/>
                <a:gd name="T75" fmla="*/ 740601 h 5554"/>
                <a:gd name="T76" fmla="*/ 1328798 w 6361"/>
                <a:gd name="T77" fmla="*/ 703182 h 5554"/>
                <a:gd name="T78" fmla="*/ 1439007 w 6361"/>
                <a:gd name="T79" fmla="*/ 657081 h 5554"/>
                <a:gd name="T80" fmla="*/ 989486 w 6361"/>
                <a:gd name="T81" fmla="*/ 338868 h 5554"/>
                <a:gd name="T82" fmla="*/ 984095 w 6361"/>
                <a:gd name="T83" fmla="*/ 468189 h 5554"/>
                <a:gd name="T84" fmla="*/ 1194331 w 6361"/>
                <a:gd name="T85" fmla="*/ 132614 h 5554"/>
                <a:gd name="T86" fmla="*/ 1081127 w 6361"/>
                <a:gd name="T87" fmla="*/ 193083 h 5554"/>
                <a:gd name="T88" fmla="*/ 1558800 w 6361"/>
                <a:gd name="T89" fmla="*/ 481061 h 5554"/>
                <a:gd name="T90" fmla="*/ 1558800 w 6361"/>
                <a:gd name="T91" fmla="*/ 349046 h 5554"/>
                <a:gd name="T92" fmla="*/ 1089213 w 6361"/>
                <a:gd name="T93" fmla="*/ 643910 h 5554"/>
                <a:gd name="T94" fmla="*/ 1205112 w 6361"/>
                <a:gd name="T95" fmla="*/ 700787 h 5554"/>
                <a:gd name="T96" fmla="*/ 1456078 w 6361"/>
                <a:gd name="T97" fmla="*/ 186198 h 5554"/>
                <a:gd name="T98" fmla="*/ 1339579 w 6361"/>
                <a:gd name="T99" fmla="*/ 129321 h 5554"/>
                <a:gd name="T100" fmla="*/ 615733 w 6361"/>
                <a:gd name="T101" fmla="*/ 725334 h 5554"/>
                <a:gd name="T102" fmla="*/ 688507 w 6361"/>
                <a:gd name="T103" fmla="*/ 677138 h 5554"/>
                <a:gd name="T104" fmla="*/ 319546 w 6361"/>
                <a:gd name="T105" fmla="*/ 516385 h 5554"/>
                <a:gd name="T106" fmla="*/ 451917 w 6361"/>
                <a:gd name="T107" fmla="*/ 531652 h 5554"/>
                <a:gd name="T108" fmla="*/ 433050 w 6361"/>
                <a:gd name="T109" fmla="*/ 334079 h 5554"/>
                <a:gd name="T110" fmla="*/ 368362 w 6361"/>
                <a:gd name="T111" fmla="*/ 387663 h 5554"/>
                <a:gd name="T112" fmla="*/ 751698 w 6361"/>
                <a:gd name="T113" fmla="*/ 524468 h 5554"/>
                <a:gd name="T114" fmla="*/ 376747 w 6361"/>
                <a:gd name="T115" fmla="*/ 671151 h 5554"/>
                <a:gd name="T116" fmla="*/ 440237 w 6361"/>
                <a:gd name="T117" fmla="*/ 718449 h 5554"/>
                <a:gd name="T118" fmla="*/ 702283 w 6361"/>
                <a:gd name="T119" fmla="*/ 386765 h 5554"/>
                <a:gd name="T120" fmla="*/ 630408 w 6361"/>
                <a:gd name="T121" fmla="*/ 330187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6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6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6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CAB2979-C4C1-4F5F-8158-45AEA0541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30495" r="19108" b="37815"/>
          <a:stretch/>
        </p:blipFill>
        <p:spPr>
          <a:xfrm>
            <a:off x="3113115" y="3182082"/>
            <a:ext cx="1387447" cy="4612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357436"/>
            <a:ext cx="1325562" cy="995759"/>
          </a:xfrm>
          <a:prstGeom prst="rect">
            <a:avLst/>
          </a:prstGeom>
        </p:spPr>
      </p:pic>
      <p:pic>
        <p:nvPicPr>
          <p:cNvPr id="21" name="图片 20" descr="C:\Users\y02501\Desktop\L21BD_K-F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285998"/>
            <a:ext cx="1928826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428728" y="11429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Dual-stream</a:t>
            </a:r>
            <a:endParaRPr lang="zh-CN" altLang="en-US" sz="28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714758"/>
            <a:ext cx="1325562" cy="995759"/>
          </a:xfrm>
          <a:prstGeom prst="rect">
            <a:avLst/>
          </a:prstGeom>
        </p:spPr>
      </p:pic>
      <p:sp>
        <p:nvSpPr>
          <p:cNvPr id="50" name="KSO_Shape"/>
          <p:cNvSpPr/>
          <p:nvPr/>
        </p:nvSpPr>
        <p:spPr>
          <a:xfrm>
            <a:off x="5429256" y="3929072"/>
            <a:ext cx="1071570" cy="714380"/>
          </a:xfrm>
          <a:custGeom>
            <a:avLst/>
            <a:gdLst/>
            <a:ahLst/>
            <a:cxnLst/>
            <a:rect l="l" t="t" r="r" b="b"/>
            <a:pathLst>
              <a:path w="3095883" h="2092590">
                <a:moveTo>
                  <a:pt x="1714326" y="115005"/>
                </a:moveTo>
                <a:cubicBezTo>
                  <a:pt x="1363633" y="115005"/>
                  <a:pt x="1067904" y="350339"/>
                  <a:pt x="980351" y="672716"/>
                </a:cubicBezTo>
                <a:cubicBezTo>
                  <a:pt x="1054204" y="688080"/>
                  <a:pt x="1123613" y="714214"/>
                  <a:pt x="1186949" y="749118"/>
                </a:cubicBezTo>
                <a:lnTo>
                  <a:pt x="1146949" y="851829"/>
                </a:lnTo>
                <a:cubicBezTo>
                  <a:pt x="1045110" y="792678"/>
                  <a:pt x="924045" y="759572"/>
                  <a:pt x="794454" y="759572"/>
                </a:cubicBezTo>
                <a:cubicBezTo>
                  <a:pt x="421493" y="759572"/>
                  <a:pt x="119149" y="1033787"/>
                  <a:pt x="119149" y="1372048"/>
                </a:cubicBezTo>
                <a:cubicBezTo>
                  <a:pt x="119149" y="1679144"/>
                  <a:pt x="368346" y="1933451"/>
                  <a:pt x="693810" y="1973790"/>
                </a:cubicBezTo>
                <a:lnTo>
                  <a:pt x="2644062" y="1973790"/>
                </a:lnTo>
                <a:cubicBezTo>
                  <a:pt x="2845151" y="1916500"/>
                  <a:pt x="2989619" y="1749402"/>
                  <a:pt x="2989619" y="1552531"/>
                </a:cubicBezTo>
                <a:cubicBezTo>
                  <a:pt x="2989619" y="1330357"/>
                  <a:pt x="2805628" y="1146101"/>
                  <a:pt x="2564544" y="1113415"/>
                </a:cubicBezTo>
                <a:cubicBezTo>
                  <a:pt x="2546404" y="1180567"/>
                  <a:pt x="2519482" y="1244124"/>
                  <a:pt x="2485002" y="1303018"/>
                </a:cubicBezTo>
                <a:lnTo>
                  <a:pt x="2377950" y="1260252"/>
                </a:lnTo>
                <a:cubicBezTo>
                  <a:pt x="2444874" y="1149958"/>
                  <a:pt x="2481419" y="1020296"/>
                  <a:pt x="2481419" y="882098"/>
                </a:cubicBezTo>
                <a:cubicBezTo>
                  <a:pt x="2481419" y="458444"/>
                  <a:pt x="2137980" y="115005"/>
                  <a:pt x="1714326" y="115005"/>
                </a:cubicBezTo>
                <a:close/>
                <a:moveTo>
                  <a:pt x="1714326" y="0"/>
                </a:moveTo>
                <a:cubicBezTo>
                  <a:pt x="2201495" y="0"/>
                  <a:pt x="2596424" y="394929"/>
                  <a:pt x="2596424" y="882098"/>
                </a:cubicBezTo>
                <a:cubicBezTo>
                  <a:pt x="2596424" y="929587"/>
                  <a:pt x="2592672" y="976199"/>
                  <a:pt x="2584027" y="1021384"/>
                </a:cubicBezTo>
                <a:cubicBezTo>
                  <a:pt x="2874515" y="1061994"/>
                  <a:pt x="3095883" y="1284452"/>
                  <a:pt x="3095883" y="1552530"/>
                </a:cubicBezTo>
                <a:cubicBezTo>
                  <a:pt x="3095883" y="1808471"/>
                  <a:pt x="2894108" y="2022828"/>
                  <a:pt x="2623005" y="2077281"/>
                </a:cubicBezTo>
                <a:cubicBezTo>
                  <a:pt x="2590159" y="2087878"/>
                  <a:pt x="2555435" y="2092590"/>
                  <a:pt x="2519757" y="2092590"/>
                </a:cubicBezTo>
                <a:lnTo>
                  <a:pt x="2483815" y="2092590"/>
                </a:lnTo>
                <a:lnTo>
                  <a:pt x="719703" y="2092590"/>
                </a:lnTo>
                <a:cubicBezTo>
                  <a:pt x="662513" y="2092590"/>
                  <a:pt x="607773" y="2080483"/>
                  <a:pt x="557775" y="2057460"/>
                </a:cubicBezTo>
                <a:cubicBezTo>
                  <a:pt x="234310" y="1968384"/>
                  <a:pt x="0" y="1695034"/>
                  <a:pt x="0" y="1372049"/>
                </a:cubicBezTo>
                <a:cubicBezTo>
                  <a:pt x="0" y="974105"/>
                  <a:pt x="355689" y="651508"/>
                  <a:pt x="794454" y="651508"/>
                </a:cubicBezTo>
                <a:lnTo>
                  <a:pt x="864744" y="655744"/>
                </a:lnTo>
                <a:lnTo>
                  <a:pt x="862837" y="654982"/>
                </a:lnTo>
                <a:cubicBezTo>
                  <a:pt x="962103" y="277743"/>
                  <a:pt x="1305780" y="0"/>
                  <a:pt x="1714326" y="0"/>
                </a:cubicBezTo>
                <a:close/>
              </a:path>
            </a:pathLst>
          </a:custGeom>
          <a:solidFill>
            <a:srgbClr val="32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29256" y="4193858"/>
            <a:ext cx="1000132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50" b="1" dirty="0" smtClean="0"/>
              <a:t>Internet</a:t>
            </a:r>
          </a:p>
          <a:p>
            <a:pPr algn="ctr"/>
            <a:endParaRPr lang="zh-CN" altLang="en-US" dirty="0"/>
          </a:p>
        </p:txBody>
      </p:sp>
      <p:cxnSp>
        <p:nvCxnSpPr>
          <p:cNvPr id="70" name="直接连接符 69"/>
          <p:cNvCxnSpPr/>
          <p:nvPr/>
        </p:nvCxnSpPr>
        <p:spPr>
          <a:xfrm flipV="1">
            <a:off x="6429388" y="4357700"/>
            <a:ext cx="85725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下弧形箭头 70"/>
          <p:cNvSpPr/>
          <p:nvPr/>
        </p:nvSpPr>
        <p:spPr>
          <a:xfrm>
            <a:off x="3286116" y="3786196"/>
            <a:ext cx="1143008" cy="571504"/>
          </a:xfrm>
          <a:prstGeom prst="curved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8" name="肘形连接符 77"/>
          <p:cNvCxnSpPr>
            <a:stCxn id="19" idx="3"/>
            <a:endCxn id="18" idx="1"/>
          </p:cNvCxnSpPr>
          <p:nvPr/>
        </p:nvCxnSpPr>
        <p:spPr>
          <a:xfrm>
            <a:off x="1611282" y="2855316"/>
            <a:ext cx="1501833" cy="55738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肘形连接符 87"/>
          <p:cNvCxnSpPr>
            <a:stCxn id="26" idx="3"/>
            <a:endCxn id="18" idx="1"/>
          </p:cNvCxnSpPr>
          <p:nvPr/>
        </p:nvCxnSpPr>
        <p:spPr>
          <a:xfrm flipV="1">
            <a:off x="1611282" y="3412701"/>
            <a:ext cx="1501833" cy="7999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571868" y="314325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NVR</a:t>
            </a:r>
            <a:endParaRPr lang="zh-CN" altLang="en-US" sz="1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571736" y="450057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</a:t>
            </a:r>
            <a:r>
              <a:rPr lang="en-US" altLang="zh-CN" sz="1600" dirty="0" smtClean="0">
                <a:solidFill>
                  <a:srgbClr val="FF0000"/>
                </a:solidFill>
                <a:sym typeface="Wingdings"/>
              </a:rPr>
              <a:t>Main stream </a:t>
            </a:r>
            <a:r>
              <a:rPr lang="en-US" altLang="zh-CN" sz="1600" dirty="0" smtClean="0">
                <a:sym typeface="Wingdings"/>
              </a:rPr>
              <a:t>s</a:t>
            </a:r>
            <a:r>
              <a:rPr lang="en-US" altLang="zh-CN" sz="1600" dirty="0" smtClean="0"/>
              <a:t>torage with high bitrates</a:t>
            </a:r>
            <a:endParaRPr lang="zh-CN" alt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3643306" y="2201289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</a:t>
            </a:r>
            <a:r>
              <a:rPr lang="en-US" altLang="zh-CN" sz="1600" dirty="0" smtClean="0">
                <a:solidFill>
                  <a:srgbClr val="FF0000"/>
                </a:solidFill>
                <a:sym typeface="Wingdings"/>
              </a:rPr>
              <a:t>Sub-stream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altLang="zh-CN" sz="1600" dirty="0" smtClean="0">
                <a:sym typeface="Wingdings"/>
              </a:rPr>
              <a:t>t</a:t>
            </a:r>
            <a:r>
              <a:rPr lang="en-US" altLang="zh-CN" sz="1600" dirty="0" smtClean="0"/>
              <a:t>ransmission with low bitrates for better display performance</a:t>
            </a:r>
            <a:endParaRPr lang="zh-CN" altLang="en-US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3714744" y="1068163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Dual-stream can help store videos in two different bitrates for multiple uses. 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 rot="5400000">
            <a:off x="3191294" y="1405358"/>
            <a:ext cx="616683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KSO_Shape"/>
          <p:cNvSpPr>
            <a:spLocks/>
          </p:cNvSpPr>
          <p:nvPr/>
        </p:nvSpPr>
        <p:spPr bwMode="auto">
          <a:xfrm>
            <a:off x="7572396" y="4143386"/>
            <a:ext cx="357190" cy="595334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8" name="KSO_Shape"/>
          <p:cNvSpPr/>
          <p:nvPr/>
        </p:nvSpPr>
        <p:spPr>
          <a:xfrm rot="18975517">
            <a:off x="7263342" y="4084029"/>
            <a:ext cx="354625" cy="281591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 rot="16200000" flipV="1">
            <a:off x="3750462" y="3036098"/>
            <a:ext cx="366716" cy="9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929058" y="2857502"/>
            <a:ext cx="3000396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stCxn id="18" idx="3"/>
          </p:cNvCxnSpPr>
          <p:nvPr/>
        </p:nvCxnSpPr>
        <p:spPr>
          <a:xfrm>
            <a:off x="4500562" y="3429006"/>
            <a:ext cx="914400" cy="914400"/>
          </a:xfrm>
          <a:prstGeom prst="bentConnector3">
            <a:avLst/>
          </a:prstGeom>
          <a:ln w="28575">
            <a:solidFill>
              <a:srgbClr val="323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0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8416" y="42647"/>
            <a:ext cx="267051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Easy to use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2350971" y="1687497"/>
            <a:ext cx="1935163" cy="1417637"/>
          </a:xfrm>
          <a:custGeom>
            <a:avLst/>
            <a:gdLst>
              <a:gd name="T0" fmla="*/ 315 w 315"/>
              <a:gd name="T1" fmla="*/ 117 h 231"/>
              <a:gd name="T2" fmla="*/ 272 w 315"/>
              <a:gd name="T3" fmla="*/ 124 h 231"/>
              <a:gd name="T4" fmla="*/ 303 w 315"/>
              <a:gd name="T5" fmla="*/ 156 h 231"/>
              <a:gd name="T6" fmla="*/ 245 w 315"/>
              <a:gd name="T7" fmla="*/ 176 h 231"/>
              <a:gd name="T8" fmla="*/ 245 w 315"/>
              <a:gd name="T9" fmla="*/ 176 h 231"/>
              <a:gd name="T10" fmla="*/ 255 w 315"/>
              <a:gd name="T11" fmla="*/ 199 h 231"/>
              <a:gd name="T12" fmla="*/ 245 w 315"/>
              <a:gd name="T13" fmla="*/ 221 h 231"/>
              <a:gd name="T14" fmla="*/ 223 w 315"/>
              <a:gd name="T15" fmla="*/ 231 h 231"/>
              <a:gd name="T16" fmla="*/ 200 w 315"/>
              <a:gd name="T17" fmla="*/ 221 h 231"/>
              <a:gd name="T18" fmla="*/ 191 w 315"/>
              <a:gd name="T19" fmla="*/ 199 h 231"/>
              <a:gd name="T20" fmla="*/ 191 w 315"/>
              <a:gd name="T21" fmla="*/ 195 h 231"/>
              <a:gd name="T22" fmla="*/ 166 w 315"/>
              <a:gd name="T23" fmla="*/ 204 h 231"/>
              <a:gd name="T24" fmla="*/ 0 w 315"/>
              <a:gd name="T25" fmla="*/ 36 h 231"/>
              <a:gd name="T26" fmla="*/ 228 w 315"/>
              <a:gd name="T27" fmla="*/ 0 h 231"/>
              <a:gd name="T28" fmla="*/ 246 w 315"/>
              <a:gd name="T29" fmla="*/ 24 h 231"/>
              <a:gd name="T30" fmla="*/ 245 w 315"/>
              <a:gd name="T31" fmla="*/ 24 h 231"/>
              <a:gd name="T32" fmla="*/ 222 w 315"/>
              <a:gd name="T33" fmla="*/ 33 h 231"/>
              <a:gd name="T34" fmla="*/ 213 w 315"/>
              <a:gd name="T35" fmla="*/ 56 h 231"/>
              <a:gd name="T36" fmla="*/ 222 w 315"/>
              <a:gd name="T37" fmla="*/ 78 h 231"/>
              <a:gd name="T38" fmla="*/ 245 w 315"/>
              <a:gd name="T39" fmla="*/ 88 h 231"/>
              <a:gd name="T40" fmla="*/ 267 w 315"/>
              <a:gd name="T41" fmla="*/ 78 h 231"/>
              <a:gd name="T42" fmla="*/ 276 w 315"/>
              <a:gd name="T43" fmla="*/ 64 h 231"/>
              <a:gd name="T44" fmla="*/ 315 w 315"/>
              <a:gd name="T45" fmla="*/ 11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0A6B9F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3643306" y="428610"/>
            <a:ext cx="1377950" cy="1976438"/>
          </a:xfrm>
          <a:custGeom>
            <a:avLst/>
            <a:gdLst>
              <a:gd name="T0" fmla="*/ 224 w 224"/>
              <a:gd name="T1" fmla="*/ 205 h 322"/>
              <a:gd name="T2" fmla="*/ 207 w 224"/>
              <a:gd name="T3" fmla="*/ 229 h 322"/>
              <a:gd name="T4" fmla="*/ 201 w 224"/>
              <a:gd name="T5" fmla="*/ 220 h 322"/>
              <a:gd name="T6" fmla="*/ 179 w 224"/>
              <a:gd name="T7" fmla="*/ 211 h 322"/>
              <a:gd name="T8" fmla="*/ 156 w 224"/>
              <a:gd name="T9" fmla="*/ 220 h 322"/>
              <a:gd name="T10" fmla="*/ 147 w 224"/>
              <a:gd name="T11" fmla="*/ 243 h 322"/>
              <a:gd name="T12" fmla="*/ 156 w 224"/>
              <a:gd name="T13" fmla="*/ 265 h 322"/>
              <a:gd name="T14" fmla="*/ 175 w 224"/>
              <a:gd name="T15" fmla="*/ 275 h 322"/>
              <a:gd name="T16" fmla="*/ 141 w 224"/>
              <a:gd name="T17" fmla="*/ 322 h 322"/>
              <a:gd name="T18" fmla="*/ 122 w 224"/>
              <a:gd name="T19" fmla="*/ 283 h 322"/>
              <a:gd name="T20" fmla="*/ 102 w 224"/>
              <a:gd name="T21" fmla="*/ 322 h 322"/>
              <a:gd name="T22" fmla="*/ 63 w 224"/>
              <a:gd name="T23" fmla="*/ 269 h 322"/>
              <a:gd name="T24" fmla="*/ 54 w 224"/>
              <a:gd name="T25" fmla="*/ 283 h 322"/>
              <a:gd name="T26" fmla="*/ 32 w 224"/>
              <a:gd name="T27" fmla="*/ 293 h 322"/>
              <a:gd name="T28" fmla="*/ 9 w 224"/>
              <a:gd name="T29" fmla="*/ 283 h 322"/>
              <a:gd name="T30" fmla="*/ 0 w 224"/>
              <a:gd name="T31" fmla="*/ 261 h 322"/>
              <a:gd name="T32" fmla="*/ 9 w 224"/>
              <a:gd name="T33" fmla="*/ 238 h 322"/>
              <a:gd name="T34" fmla="*/ 32 w 224"/>
              <a:gd name="T35" fmla="*/ 229 h 322"/>
              <a:gd name="T36" fmla="*/ 33 w 224"/>
              <a:gd name="T37" fmla="*/ 229 h 322"/>
              <a:gd name="T38" fmla="*/ 15 w 224"/>
              <a:gd name="T39" fmla="*/ 205 h 322"/>
              <a:gd name="T40" fmla="*/ 122 w 224"/>
              <a:gd name="T41" fmla="*/ 0 h 322"/>
              <a:gd name="T42" fmla="*/ 224 w 224"/>
              <a:gd name="T43" fmla="*/ 20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4494315" y="1671731"/>
            <a:ext cx="1954213" cy="1239837"/>
          </a:xfrm>
          <a:custGeom>
            <a:avLst/>
            <a:gdLst>
              <a:gd name="T0" fmla="*/ 13 w 318"/>
              <a:gd name="T1" fmla="*/ 155 h 202"/>
              <a:gd name="T2" fmla="*/ 45 w 318"/>
              <a:gd name="T3" fmla="*/ 124 h 202"/>
              <a:gd name="T4" fmla="*/ 0 w 318"/>
              <a:gd name="T5" fmla="*/ 117 h 202"/>
              <a:gd name="T6" fmla="*/ 34 w 318"/>
              <a:gd name="T7" fmla="*/ 70 h 202"/>
              <a:gd name="T8" fmla="*/ 15 w 318"/>
              <a:gd name="T9" fmla="*/ 60 h 202"/>
              <a:gd name="T10" fmla="*/ 6 w 318"/>
              <a:gd name="T11" fmla="*/ 38 h 202"/>
              <a:gd name="T12" fmla="*/ 15 w 318"/>
              <a:gd name="T13" fmla="*/ 15 h 202"/>
              <a:gd name="T14" fmla="*/ 38 w 318"/>
              <a:gd name="T15" fmla="*/ 6 h 202"/>
              <a:gd name="T16" fmla="*/ 60 w 318"/>
              <a:gd name="T17" fmla="*/ 15 h 202"/>
              <a:gd name="T18" fmla="*/ 66 w 318"/>
              <a:gd name="T19" fmla="*/ 24 h 202"/>
              <a:gd name="T20" fmla="*/ 83 w 318"/>
              <a:gd name="T21" fmla="*/ 0 h 202"/>
              <a:gd name="T22" fmla="*/ 318 w 318"/>
              <a:gd name="T23" fmla="*/ 36 h 202"/>
              <a:gd name="T24" fmla="*/ 151 w 318"/>
              <a:gd name="T25" fmla="*/ 202 h 202"/>
              <a:gd name="T26" fmla="*/ 129 w 318"/>
              <a:gd name="T27" fmla="*/ 194 h 202"/>
              <a:gd name="T28" fmla="*/ 136 w 318"/>
              <a:gd name="T29" fmla="*/ 175 h 202"/>
              <a:gd name="T30" fmla="*/ 126 w 318"/>
              <a:gd name="T31" fmla="*/ 152 h 202"/>
              <a:gd name="T32" fmla="*/ 104 w 318"/>
              <a:gd name="T33" fmla="*/ 143 h 202"/>
              <a:gd name="T34" fmla="*/ 81 w 318"/>
              <a:gd name="T35" fmla="*/ 152 h 202"/>
              <a:gd name="T36" fmla="*/ 72 w 318"/>
              <a:gd name="T37" fmla="*/ 175 h 202"/>
              <a:gd name="T38" fmla="*/ 72 w 318"/>
              <a:gd name="T39" fmla="*/ 175 h 202"/>
              <a:gd name="T40" fmla="*/ 13 w 318"/>
              <a:gd name="T41" fmla="*/ 15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0A6B9F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3066825" y="2627407"/>
            <a:ext cx="1647825" cy="1806575"/>
          </a:xfrm>
          <a:custGeom>
            <a:avLst/>
            <a:gdLst>
              <a:gd name="T0" fmla="*/ 189 w 268"/>
              <a:gd name="T1" fmla="*/ 0 h 294"/>
              <a:gd name="T2" fmla="*/ 179 w 268"/>
              <a:gd name="T3" fmla="*/ 46 h 294"/>
              <a:gd name="T4" fmla="*/ 221 w 268"/>
              <a:gd name="T5" fmla="*/ 24 h 294"/>
              <a:gd name="T6" fmla="*/ 219 w 268"/>
              <a:gd name="T7" fmla="*/ 89 h 294"/>
              <a:gd name="T8" fmla="*/ 236 w 268"/>
              <a:gd name="T9" fmla="*/ 84 h 294"/>
              <a:gd name="T10" fmla="*/ 258 w 268"/>
              <a:gd name="T11" fmla="*/ 93 h 294"/>
              <a:gd name="T12" fmla="*/ 268 w 268"/>
              <a:gd name="T13" fmla="*/ 116 h 294"/>
              <a:gd name="T14" fmla="*/ 258 w 268"/>
              <a:gd name="T15" fmla="*/ 138 h 294"/>
              <a:gd name="T16" fmla="*/ 236 w 268"/>
              <a:gd name="T17" fmla="*/ 148 h 294"/>
              <a:gd name="T18" fmla="*/ 218 w 268"/>
              <a:gd name="T19" fmla="*/ 142 h 294"/>
              <a:gd name="T20" fmla="*/ 218 w 268"/>
              <a:gd name="T21" fmla="*/ 176 h 294"/>
              <a:gd name="T22" fmla="*/ 0 w 268"/>
              <a:gd name="T23" fmla="*/ 294 h 294"/>
              <a:gd name="T24" fmla="*/ 52 w 268"/>
              <a:gd name="T25" fmla="*/ 48 h 294"/>
              <a:gd name="T26" fmla="*/ 77 w 268"/>
              <a:gd name="T27" fmla="*/ 39 h 294"/>
              <a:gd name="T28" fmla="*/ 77 w 268"/>
              <a:gd name="T29" fmla="*/ 43 h 294"/>
              <a:gd name="T30" fmla="*/ 86 w 268"/>
              <a:gd name="T31" fmla="*/ 65 h 294"/>
              <a:gd name="T32" fmla="*/ 109 w 268"/>
              <a:gd name="T33" fmla="*/ 75 h 294"/>
              <a:gd name="T34" fmla="*/ 131 w 268"/>
              <a:gd name="T35" fmla="*/ 65 h 294"/>
              <a:gd name="T36" fmla="*/ 141 w 268"/>
              <a:gd name="T37" fmla="*/ 43 h 294"/>
              <a:gd name="T38" fmla="*/ 131 w 268"/>
              <a:gd name="T39" fmla="*/ 20 h 294"/>
              <a:gd name="T40" fmla="*/ 131 w 268"/>
              <a:gd name="T41" fmla="*/ 20 h 294"/>
              <a:gd name="T42" fmla="*/ 189 w 268"/>
              <a:gd name="T43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E6AF00"/>
          </a:solidFill>
          <a:ln w="19050" cmpd="sng">
            <a:solidFill>
              <a:srgbClr val="FFFFFF"/>
            </a:solidFill>
            <a:bevel/>
            <a:headEnd/>
            <a:tailEnd/>
          </a:ln>
        </p:spPr>
        <p:txBody>
          <a:bodyPr lIns="121682" tIns="60841" rIns="121682" bIns="6084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4357686" y="2557475"/>
            <a:ext cx="1357312" cy="1871663"/>
          </a:xfrm>
          <a:custGeom>
            <a:avLst/>
            <a:gdLst>
              <a:gd name="T0" fmla="*/ 3 w 221"/>
              <a:gd name="T1" fmla="*/ 37 h 305"/>
              <a:gd name="T2" fmla="*/ 44 w 221"/>
              <a:gd name="T3" fmla="*/ 59 h 305"/>
              <a:gd name="T4" fmla="*/ 35 w 221"/>
              <a:gd name="T5" fmla="*/ 12 h 305"/>
              <a:gd name="T6" fmla="*/ 94 w 221"/>
              <a:gd name="T7" fmla="*/ 32 h 305"/>
              <a:gd name="T8" fmla="*/ 94 w 221"/>
              <a:gd name="T9" fmla="*/ 32 h 305"/>
              <a:gd name="T10" fmla="*/ 103 w 221"/>
              <a:gd name="T11" fmla="*/ 9 h 305"/>
              <a:gd name="T12" fmla="*/ 126 w 221"/>
              <a:gd name="T13" fmla="*/ 0 h 305"/>
              <a:gd name="T14" fmla="*/ 148 w 221"/>
              <a:gd name="T15" fmla="*/ 9 h 305"/>
              <a:gd name="T16" fmla="*/ 158 w 221"/>
              <a:gd name="T17" fmla="*/ 32 h 305"/>
              <a:gd name="T18" fmla="*/ 151 w 221"/>
              <a:gd name="T19" fmla="*/ 51 h 305"/>
              <a:gd name="T20" fmla="*/ 173 w 221"/>
              <a:gd name="T21" fmla="*/ 59 h 305"/>
              <a:gd name="T22" fmla="*/ 174 w 221"/>
              <a:gd name="T23" fmla="*/ 59 h 305"/>
              <a:gd name="T24" fmla="*/ 221 w 221"/>
              <a:gd name="T25" fmla="*/ 304 h 305"/>
              <a:gd name="T26" fmla="*/ 220 w 221"/>
              <a:gd name="T27" fmla="*/ 305 h 305"/>
              <a:gd name="T28" fmla="*/ 0 w 221"/>
              <a:gd name="T29" fmla="*/ 189 h 305"/>
              <a:gd name="T30" fmla="*/ 0 w 221"/>
              <a:gd name="T31" fmla="*/ 155 h 305"/>
              <a:gd name="T32" fmla="*/ 18 w 221"/>
              <a:gd name="T33" fmla="*/ 161 h 305"/>
              <a:gd name="T34" fmla="*/ 40 w 221"/>
              <a:gd name="T35" fmla="*/ 151 h 305"/>
              <a:gd name="T36" fmla="*/ 50 w 221"/>
              <a:gd name="T37" fmla="*/ 129 h 305"/>
              <a:gd name="T38" fmla="*/ 40 w 221"/>
              <a:gd name="T39" fmla="*/ 106 h 305"/>
              <a:gd name="T40" fmla="*/ 18 w 221"/>
              <a:gd name="T41" fmla="*/ 97 h 305"/>
              <a:gd name="T42" fmla="*/ 1 w 221"/>
              <a:gd name="T43" fmla="*/ 102 h 305"/>
              <a:gd name="T44" fmla="*/ 3 w 221"/>
              <a:gd name="T45" fmla="*/ 3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 cmpd="sng">
            <a:solidFill>
              <a:schemeClr val="tx1">
                <a:lumMod val="50000"/>
                <a:lumOff val="50000"/>
              </a:schemeClr>
            </a:solidFill>
            <a:bevel/>
            <a:headEnd/>
            <a:tailEnd/>
          </a:ln>
        </p:spPr>
        <p:txBody>
          <a:bodyPr lIns="121682" tIns="60841" rIns="121682" bIns="6084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000114"/>
            <a:ext cx="869950" cy="624754"/>
          </a:xfrm>
          <a:prstGeom prst="rect">
            <a:avLst/>
          </a:prstGeom>
        </p:spPr>
      </p:pic>
      <p:sp>
        <p:nvSpPr>
          <p:cNvPr id="26" name="文本框 2"/>
          <p:cNvSpPr txBox="1"/>
          <p:nvPr/>
        </p:nvSpPr>
        <p:spPr>
          <a:xfrm>
            <a:off x="5286380" y="34503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 &amp; Play</a:t>
            </a:r>
          </a:p>
        </p:txBody>
      </p:sp>
      <p:sp>
        <p:nvSpPr>
          <p:cNvPr id="27" name="文本框 23"/>
          <p:cNvSpPr txBox="1"/>
          <p:nvPr/>
        </p:nvSpPr>
        <p:spPr>
          <a:xfrm>
            <a:off x="5268710" y="627760"/>
            <a:ext cx="2732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Support Plug &amp; Play with Ultra265 IPC and NVR</a:t>
            </a:r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4949833" y="1935161"/>
            <a:ext cx="765175" cy="422275"/>
          </a:xfrm>
          <a:custGeom>
            <a:avLst/>
            <a:gdLst>
              <a:gd name="T0" fmla="*/ 157 w 174"/>
              <a:gd name="T1" fmla="*/ 51 h 96"/>
              <a:gd name="T2" fmla="*/ 157 w 174"/>
              <a:gd name="T3" fmla="*/ 51 h 96"/>
              <a:gd name="T4" fmla="*/ 130 w 174"/>
              <a:gd name="T5" fmla="*/ 24 h 96"/>
              <a:gd name="T6" fmla="*/ 122 w 174"/>
              <a:gd name="T7" fmla="*/ 25 h 96"/>
              <a:gd name="T8" fmla="*/ 89 w 174"/>
              <a:gd name="T9" fmla="*/ 0 h 96"/>
              <a:gd name="T10" fmla="*/ 57 w 174"/>
              <a:gd name="T11" fmla="*/ 23 h 96"/>
              <a:gd name="T12" fmla="*/ 49 w 174"/>
              <a:gd name="T13" fmla="*/ 21 h 96"/>
              <a:gd name="T14" fmla="*/ 24 w 174"/>
              <a:gd name="T15" fmla="*/ 43 h 96"/>
              <a:gd name="T16" fmla="*/ 0 w 174"/>
              <a:gd name="T17" fmla="*/ 69 h 96"/>
              <a:gd name="T18" fmla="*/ 27 w 174"/>
              <a:gd name="T19" fmla="*/ 96 h 96"/>
              <a:gd name="T20" fmla="*/ 151 w 174"/>
              <a:gd name="T21" fmla="*/ 96 h 96"/>
              <a:gd name="T22" fmla="*/ 174 w 174"/>
              <a:gd name="T23" fmla="*/ 73 h 96"/>
              <a:gd name="T24" fmla="*/ 157 w 174"/>
              <a:gd name="T25" fmla="*/ 51 h 96"/>
              <a:gd name="T26" fmla="*/ 104 w 174"/>
              <a:gd name="T27" fmla="*/ 56 h 96"/>
              <a:gd name="T28" fmla="*/ 104 w 174"/>
              <a:gd name="T29" fmla="*/ 87 h 96"/>
              <a:gd name="T30" fmla="*/ 76 w 174"/>
              <a:gd name="T31" fmla="*/ 87 h 96"/>
              <a:gd name="T32" fmla="*/ 76 w 174"/>
              <a:gd name="T33" fmla="*/ 56 h 96"/>
              <a:gd name="T34" fmla="*/ 63 w 174"/>
              <a:gd name="T35" fmla="*/ 56 h 96"/>
              <a:gd name="T36" fmla="*/ 90 w 174"/>
              <a:gd name="T37" fmla="*/ 18 h 96"/>
              <a:gd name="T38" fmla="*/ 118 w 174"/>
              <a:gd name="T39" fmla="*/ 56 h 96"/>
              <a:gd name="T40" fmla="*/ 104 w 174"/>
              <a:gd name="T41" fmla="*/ 5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" h="96">
                <a:moveTo>
                  <a:pt x="157" y="51"/>
                </a:moveTo>
                <a:cubicBezTo>
                  <a:pt x="157" y="51"/>
                  <a:pt x="157" y="51"/>
                  <a:pt x="157" y="51"/>
                </a:cubicBezTo>
                <a:cubicBezTo>
                  <a:pt x="157" y="36"/>
                  <a:pt x="145" y="24"/>
                  <a:pt x="130" y="24"/>
                </a:cubicBezTo>
                <a:cubicBezTo>
                  <a:pt x="127" y="24"/>
                  <a:pt x="125" y="24"/>
                  <a:pt x="122" y="25"/>
                </a:cubicBezTo>
                <a:cubicBezTo>
                  <a:pt x="118" y="11"/>
                  <a:pt x="105" y="0"/>
                  <a:pt x="89" y="0"/>
                </a:cubicBezTo>
                <a:cubicBezTo>
                  <a:pt x="74" y="0"/>
                  <a:pt x="62" y="10"/>
                  <a:pt x="57" y="23"/>
                </a:cubicBezTo>
                <a:cubicBezTo>
                  <a:pt x="54" y="22"/>
                  <a:pt x="52" y="21"/>
                  <a:pt x="49" y="21"/>
                </a:cubicBezTo>
                <a:cubicBezTo>
                  <a:pt x="36" y="21"/>
                  <a:pt x="26" y="31"/>
                  <a:pt x="24" y="43"/>
                </a:cubicBezTo>
                <a:cubicBezTo>
                  <a:pt x="11" y="44"/>
                  <a:pt x="0" y="56"/>
                  <a:pt x="0" y="69"/>
                </a:cubicBezTo>
                <a:cubicBezTo>
                  <a:pt x="0" y="84"/>
                  <a:pt x="13" y="96"/>
                  <a:pt x="27" y="96"/>
                </a:cubicBezTo>
                <a:cubicBezTo>
                  <a:pt x="30" y="96"/>
                  <a:pt x="150" y="96"/>
                  <a:pt x="151" y="96"/>
                </a:cubicBezTo>
                <a:cubicBezTo>
                  <a:pt x="164" y="96"/>
                  <a:pt x="174" y="85"/>
                  <a:pt x="174" y="73"/>
                </a:cubicBezTo>
                <a:cubicBezTo>
                  <a:pt x="174" y="63"/>
                  <a:pt x="167" y="54"/>
                  <a:pt x="157" y="51"/>
                </a:cubicBezTo>
                <a:close/>
                <a:moveTo>
                  <a:pt x="104" y="56"/>
                </a:moveTo>
                <a:cubicBezTo>
                  <a:pt x="104" y="87"/>
                  <a:pt x="104" y="87"/>
                  <a:pt x="104" y="87"/>
                </a:cubicBezTo>
                <a:cubicBezTo>
                  <a:pt x="76" y="87"/>
                  <a:pt x="76" y="87"/>
                  <a:pt x="76" y="87"/>
                </a:cubicBezTo>
                <a:cubicBezTo>
                  <a:pt x="76" y="56"/>
                  <a:pt x="76" y="56"/>
                  <a:pt x="76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90" y="18"/>
                  <a:pt x="90" y="18"/>
                  <a:pt x="90" y="18"/>
                </a:cubicBezTo>
                <a:cubicBezTo>
                  <a:pt x="118" y="56"/>
                  <a:pt x="118" y="56"/>
                  <a:pt x="118" y="56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1971712"/>
            <a:ext cx="737763" cy="385724"/>
          </a:xfrm>
          <a:prstGeom prst="rect">
            <a:avLst/>
          </a:prstGeom>
        </p:spPr>
      </p:pic>
      <p:sp>
        <p:nvSpPr>
          <p:cNvPr id="44" name="文本框 2"/>
          <p:cNvSpPr txBox="1"/>
          <p:nvPr/>
        </p:nvSpPr>
        <p:spPr>
          <a:xfrm>
            <a:off x="857224" y="116789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card &amp; ANR</a:t>
            </a:r>
          </a:p>
        </p:txBody>
      </p:sp>
      <p:sp>
        <p:nvSpPr>
          <p:cNvPr id="45" name="文本框 23"/>
          <p:cNvSpPr txBox="1"/>
          <p:nvPr/>
        </p:nvSpPr>
        <p:spPr>
          <a:xfrm>
            <a:off x="122324" y="1581359"/>
            <a:ext cx="2592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SD card for Edge storage 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Upload video in SD card after network reconnection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>
          <a:xfrm>
            <a:off x="3714744" y="3143254"/>
            <a:ext cx="285752" cy="571504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4678" y="442913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Compatibility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9" name="文本框 2"/>
          <p:cNvSpPr txBox="1"/>
          <p:nvPr/>
        </p:nvSpPr>
        <p:spPr>
          <a:xfrm>
            <a:off x="839554" y="31311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Compatibility</a:t>
            </a:r>
          </a:p>
        </p:txBody>
      </p:sp>
      <p:sp>
        <p:nvSpPr>
          <p:cNvPr id="51" name="文本框 23"/>
          <p:cNvSpPr txBox="1"/>
          <p:nvPr/>
        </p:nvSpPr>
        <p:spPr>
          <a:xfrm>
            <a:off x="142844" y="3513574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Support  Onvif  (Profile S /G),  LAPI and SDK</a:t>
            </a:r>
          </a:p>
        </p:txBody>
      </p:sp>
      <p:sp>
        <p:nvSpPr>
          <p:cNvPr id="52" name="文本框 2"/>
          <p:cNvSpPr txBox="1"/>
          <p:nvPr/>
        </p:nvSpPr>
        <p:spPr>
          <a:xfrm>
            <a:off x="6286512" y="31432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One-click  Add </a:t>
            </a:r>
          </a:p>
        </p:txBody>
      </p:sp>
      <p:sp>
        <p:nvSpPr>
          <p:cNvPr id="53" name="文本框 23"/>
          <p:cNvSpPr txBox="1"/>
          <p:nvPr/>
        </p:nvSpPr>
        <p:spPr>
          <a:xfrm>
            <a:off x="6000760" y="3500444"/>
            <a:ext cx="2875190" cy="3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Easy to add IPC  as operating NVR</a:t>
            </a:r>
          </a:p>
        </p:txBody>
      </p:sp>
      <p:sp>
        <p:nvSpPr>
          <p:cNvPr id="28" name="文本框 2"/>
          <p:cNvSpPr txBox="1"/>
          <p:nvPr/>
        </p:nvSpPr>
        <p:spPr>
          <a:xfrm>
            <a:off x="6626032" y="15001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Upgrade</a:t>
            </a:r>
          </a:p>
        </p:txBody>
      </p:sp>
      <p:sp>
        <p:nvSpPr>
          <p:cNvPr id="29" name="文本框 23"/>
          <p:cNvSpPr txBox="1"/>
          <p:nvPr/>
        </p:nvSpPr>
        <p:spPr>
          <a:xfrm>
            <a:off x="6429420" y="1904524"/>
            <a:ext cx="29289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Upgrade all IPC/NVR over Cloud  </a:t>
            </a:r>
          </a:p>
        </p:txBody>
      </p:sp>
      <p:sp>
        <p:nvSpPr>
          <p:cNvPr id="31" name="KSO_Shape"/>
          <p:cNvSpPr>
            <a:spLocks/>
          </p:cNvSpPr>
          <p:nvPr/>
        </p:nvSpPr>
        <p:spPr bwMode="auto">
          <a:xfrm rot="2768966">
            <a:off x="4714876" y="3143254"/>
            <a:ext cx="500066" cy="500066"/>
          </a:xfrm>
          <a:custGeom>
            <a:avLst/>
            <a:gdLst>
              <a:gd name="T0" fmla="*/ 2147483646 w 99"/>
              <a:gd name="T1" fmla="*/ 2147483646 h 97"/>
              <a:gd name="T2" fmla="*/ 2147483646 w 99"/>
              <a:gd name="T3" fmla="*/ 2147483646 h 97"/>
              <a:gd name="T4" fmla="*/ 2147483646 w 99"/>
              <a:gd name="T5" fmla="*/ 2147483646 h 97"/>
              <a:gd name="T6" fmla="*/ 2147483646 w 99"/>
              <a:gd name="T7" fmla="*/ 2147483646 h 97"/>
              <a:gd name="T8" fmla="*/ 2147483646 w 99"/>
              <a:gd name="T9" fmla="*/ 2147483646 h 97"/>
              <a:gd name="T10" fmla="*/ 2147483646 w 99"/>
              <a:gd name="T11" fmla="*/ 2147483646 h 97"/>
              <a:gd name="T12" fmla="*/ 2147483646 w 99"/>
              <a:gd name="T13" fmla="*/ 2147483646 h 97"/>
              <a:gd name="T14" fmla="*/ 2147483646 w 99"/>
              <a:gd name="T15" fmla="*/ 2147483646 h 97"/>
              <a:gd name="T16" fmla="*/ 2147483646 w 99"/>
              <a:gd name="T17" fmla="*/ 2147483646 h 97"/>
              <a:gd name="T18" fmla="*/ 2147483646 w 99"/>
              <a:gd name="T19" fmla="*/ 2147483646 h 97"/>
              <a:gd name="T20" fmla="*/ 2147483646 w 99"/>
              <a:gd name="T21" fmla="*/ 2147483646 h 97"/>
              <a:gd name="T22" fmla="*/ 2147483646 w 99"/>
              <a:gd name="T23" fmla="*/ 2147483646 h 97"/>
              <a:gd name="T24" fmla="*/ 2147483646 w 99"/>
              <a:gd name="T25" fmla="*/ 2147483646 h 97"/>
              <a:gd name="T26" fmla="*/ 2147483646 w 99"/>
              <a:gd name="T27" fmla="*/ 2147483646 h 97"/>
              <a:gd name="T28" fmla="*/ 2147483646 w 99"/>
              <a:gd name="T29" fmla="*/ 2147483646 h 97"/>
              <a:gd name="T30" fmla="*/ 0 w 99"/>
              <a:gd name="T31" fmla="*/ 2147483646 h 97"/>
              <a:gd name="T32" fmla="*/ 2147483646 w 99"/>
              <a:gd name="T33" fmla="*/ 2147483646 h 97"/>
              <a:gd name="T34" fmla="*/ 2147483646 w 99"/>
              <a:gd name="T35" fmla="*/ 2147483646 h 97"/>
              <a:gd name="T36" fmla="*/ 2147483646 w 99"/>
              <a:gd name="T37" fmla="*/ 0 h 97"/>
              <a:gd name="T38" fmla="*/ 2147483646 w 99"/>
              <a:gd name="T39" fmla="*/ 2147483646 h 97"/>
              <a:gd name="T40" fmla="*/ 2147483646 w 99"/>
              <a:gd name="T41" fmla="*/ 2147483646 h 97"/>
              <a:gd name="T42" fmla="*/ 2147483646 w 99"/>
              <a:gd name="T43" fmla="*/ 2147483646 h 97"/>
              <a:gd name="T44" fmla="*/ 2147483646 w 99"/>
              <a:gd name="T45" fmla="*/ 2147483646 h 97"/>
              <a:gd name="T46" fmla="*/ 2147483646 w 99"/>
              <a:gd name="T47" fmla="*/ 2147483646 h 97"/>
              <a:gd name="T48" fmla="*/ 2147483646 w 99"/>
              <a:gd name="T49" fmla="*/ 2147483646 h 97"/>
              <a:gd name="T50" fmla="*/ 2147483646 w 99"/>
              <a:gd name="T51" fmla="*/ 2147483646 h 97"/>
              <a:gd name="T52" fmla="*/ 2147483646 w 99"/>
              <a:gd name="T53" fmla="*/ 2147483646 h 97"/>
              <a:gd name="T54" fmla="*/ 2147483646 w 99"/>
              <a:gd name="T55" fmla="*/ 2147483646 h 97"/>
              <a:gd name="T56" fmla="*/ 2147483646 w 99"/>
              <a:gd name="T57" fmla="*/ 2147483646 h 97"/>
              <a:gd name="T58" fmla="*/ 2147483646 w 99"/>
              <a:gd name="T59" fmla="*/ 2147483646 h 97"/>
              <a:gd name="T60" fmla="*/ 2147483646 w 99"/>
              <a:gd name="T61" fmla="*/ 2147483646 h 97"/>
              <a:gd name="T62" fmla="*/ 2147483646 w 99"/>
              <a:gd name="T63" fmla="*/ 2147483646 h 97"/>
              <a:gd name="T64" fmla="*/ 2147483646 w 99"/>
              <a:gd name="T65" fmla="*/ 2147483646 h 97"/>
              <a:gd name="T66" fmla="*/ 2147483646 w 99"/>
              <a:gd name="T67" fmla="*/ 2147483646 h 97"/>
              <a:gd name="T68" fmla="*/ 2147483646 w 99"/>
              <a:gd name="T69" fmla="*/ 2147483646 h 97"/>
              <a:gd name="T70" fmla="*/ 2147483646 w 99"/>
              <a:gd name="T71" fmla="*/ 2147483646 h 97"/>
              <a:gd name="T72" fmla="*/ 2147483646 w 99"/>
              <a:gd name="T73" fmla="*/ 2147483646 h 97"/>
              <a:gd name="T74" fmla="*/ 2147483646 w 99"/>
              <a:gd name="T75" fmla="*/ 2147483646 h 97"/>
              <a:gd name="T76" fmla="*/ 2147483646 w 99"/>
              <a:gd name="T77" fmla="*/ 2147483646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70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="" xmlns:a16="http://schemas.microsoft.com/office/drawing/2014/main" id="{2946B3E2-5D54-4974-82EA-37CB16D6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64" y="1133036"/>
            <a:ext cx="4638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ea typeface="微软雅黑" panose="020B0503020204020204" pitchFamily="34" charset="-122"/>
              </a:rPr>
              <a:t>Product  Family 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rgbClr val="0A6B9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="" xmlns:a16="http://schemas.microsoft.com/office/drawing/2014/main" id="{198028A5-908B-4610-9DBA-B84141DD9D97}"/>
              </a:ext>
            </a:extLst>
          </p:cNvPr>
          <p:cNvSpPr txBox="1"/>
          <p:nvPr/>
        </p:nvSpPr>
        <p:spPr>
          <a:xfrm>
            <a:off x="2317019" y="9616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ea typeface="华文细黑" panose="02010600040101010101" pitchFamily="2" charset="-122"/>
              </a:rPr>
              <a:t>01</a:t>
            </a:r>
            <a:endParaRPr lang="zh-CN" altLang="en-US" sz="3300" b="1" dirty="0">
              <a:ea typeface="华文细黑" panose="0201060004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49C8D19E-318C-44F2-A79E-F954C9CBC4CF}"/>
              </a:ext>
            </a:extLst>
          </p:cNvPr>
          <p:cNvCxnSpPr/>
          <p:nvPr/>
        </p:nvCxnSpPr>
        <p:spPr>
          <a:xfrm>
            <a:off x="3028799" y="1018456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209" y="2151875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Highlight  Features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6B42BF91-D204-4A3B-B63B-E6E34C567C3C}"/>
              </a:ext>
            </a:extLst>
          </p:cNvPr>
          <p:cNvSpPr txBox="1"/>
          <p:nvPr/>
        </p:nvSpPr>
        <p:spPr>
          <a:xfrm>
            <a:off x="2341665" y="202111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02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0317C6B-1E57-4390-B2F0-2368C24603BD}"/>
              </a:ext>
            </a:extLst>
          </p:cNvPr>
          <p:cNvCxnSpPr/>
          <p:nvPr/>
        </p:nvCxnSpPr>
        <p:spPr>
          <a:xfrm>
            <a:off x="3039997" y="207795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311839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03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317523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4144088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04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4200924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7532" y="255446"/>
            <a:ext cx="31423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Content</a:t>
            </a:r>
            <a:endParaRPr lang="en-US" altLang="zh-CN" sz="2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="" xmlns:a16="http://schemas.microsoft.com/office/drawing/2014/main" id="{4A9BB5A8-8BB2-4EFC-A95D-6EA886A6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4286262"/>
            <a:ext cx="40829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OEM Housing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3294883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A6B9F"/>
                </a:solidFill>
                <a:ea typeface="微软雅黑" panose="020B0503020204020204" pitchFamily="34" charset="-122"/>
              </a:rPr>
              <a:t>Advantages</a:t>
            </a:r>
            <a:endParaRPr lang="en-US" altLang="zh-CN" b="1" dirty="0">
              <a:solidFill>
                <a:srgbClr val="0A6B9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IMG_7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285866"/>
            <a:ext cx="928694" cy="897164"/>
          </a:xfrm>
          <a:prstGeom prst="rect">
            <a:avLst/>
          </a:prstGeom>
        </p:spPr>
      </p:pic>
      <p:pic>
        <p:nvPicPr>
          <p:cNvPr id="29" name="图片 28" descr="IMG_7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301000"/>
            <a:ext cx="1571636" cy="1056436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258416" y="71420"/>
            <a:ext cx="374208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Calibri" panose="020F0502020204030204" pitchFamily="34" charset="0"/>
                <a:ea typeface="微软雅黑" pitchFamily="34" charset="-122"/>
              </a:rPr>
              <a:t>Car-grade LED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71436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High-powered </a:t>
            </a:r>
            <a:r>
              <a:rPr lang="en-US" altLang="zh-CN" sz="1400" dirty="0" smtClean="0"/>
              <a:t>car-grade LEDs support 30m IR hence increasing light compensation.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0100" y="464345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Uniview Car-grade  LED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8" y="46434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Competitors’  LED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1472" y="2214560"/>
            <a:ext cx="385765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571604" y="31311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图片素材待补充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14876" y="2214560"/>
            <a:ext cx="385765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15008" y="31311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图片素材待补充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258416" y="-18"/>
            <a:ext cx="409927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Calibri" panose="020F0502020204030204" pitchFamily="34" charset="0"/>
                <a:ea typeface="微软雅黑" pitchFamily="34" charset="-122"/>
              </a:rPr>
              <a:t>IR anti-reflection glass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571472" y="928676"/>
            <a:ext cx="357189" cy="523878"/>
          </a:xfrm>
          <a:custGeom>
            <a:avLst/>
            <a:gdLst>
              <a:gd name="T0" fmla="*/ 2147483646 w 3056"/>
              <a:gd name="T1" fmla="*/ 2147483646 h 5429"/>
              <a:gd name="T2" fmla="*/ 2147483646 w 3056"/>
              <a:gd name="T3" fmla="*/ 2147483646 h 5429"/>
              <a:gd name="T4" fmla="*/ 2147483646 w 3056"/>
              <a:gd name="T5" fmla="*/ 388832290 h 5429"/>
              <a:gd name="T6" fmla="*/ 2147483646 w 3056"/>
              <a:gd name="T7" fmla="*/ 345615213 h 5429"/>
              <a:gd name="T8" fmla="*/ 2147483646 w 3056"/>
              <a:gd name="T9" fmla="*/ 2147483646 h 5429"/>
              <a:gd name="T10" fmla="*/ 2147483646 w 3056"/>
              <a:gd name="T11" fmla="*/ 2147483646 h 5429"/>
              <a:gd name="T12" fmla="*/ 2147483646 w 3056"/>
              <a:gd name="T13" fmla="*/ 2147483646 h 5429"/>
              <a:gd name="T14" fmla="*/ 2147483646 w 3056"/>
              <a:gd name="T15" fmla="*/ 2147483646 h 5429"/>
              <a:gd name="T16" fmla="*/ 2147483646 w 3056"/>
              <a:gd name="T17" fmla="*/ 2147483646 h 5429"/>
              <a:gd name="T18" fmla="*/ 2147483646 w 3056"/>
              <a:gd name="T19" fmla="*/ 2147483646 h 5429"/>
              <a:gd name="T20" fmla="*/ 475747481 w 3056"/>
              <a:gd name="T21" fmla="*/ 2147483646 h 5429"/>
              <a:gd name="T22" fmla="*/ 432463999 w 3056"/>
              <a:gd name="T23" fmla="*/ 2147483646 h 5429"/>
              <a:gd name="T24" fmla="*/ 2147483646 w 3056"/>
              <a:gd name="T25" fmla="*/ 2147483646 h 5429"/>
              <a:gd name="T26" fmla="*/ 2147483646 w 3056"/>
              <a:gd name="T27" fmla="*/ 2147483646 h 5429"/>
              <a:gd name="T28" fmla="*/ 2147483646 w 3056"/>
              <a:gd name="T29" fmla="*/ 2147483646 h 5429"/>
              <a:gd name="T30" fmla="*/ 2147483646 w 3056"/>
              <a:gd name="T31" fmla="*/ 2147483646 h 5429"/>
              <a:gd name="T32" fmla="*/ 2147483646 w 3056"/>
              <a:gd name="T33" fmla="*/ 2147483646 h 5429"/>
              <a:gd name="T34" fmla="*/ 2147483646 w 3056"/>
              <a:gd name="T35" fmla="*/ 2147483646 h 5429"/>
              <a:gd name="T36" fmla="*/ 2147483646 w 3056"/>
              <a:gd name="T37" fmla="*/ 2147483646 h 5429"/>
              <a:gd name="T38" fmla="*/ 2147483646 w 3056"/>
              <a:gd name="T39" fmla="*/ 2147483646 h 5429"/>
              <a:gd name="T40" fmla="*/ 2147483646 w 3056"/>
              <a:gd name="T41" fmla="*/ 2147483646 h 5429"/>
              <a:gd name="T42" fmla="*/ 2147483646 w 3056"/>
              <a:gd name="T43" fmla="*/ 2147483646 h 5429"/>
              <a:gd name="T44" fmla="*/ 2147483646 w 3056"/>
              <a:gd name="T45" fmla="*/ 2147483646 h 5429"/>
              <a:gd name="T46" fmla="*/ 2147483646 w 3056"/>
              <a:gd name="T47" fmla="*/ 2147483646 h 5429"/>
              <a:gd name="T48" fmla="*/ 2147483646 w 3056"/>
              <a:gd name="T49" fmla="*/ 2147483646 h 5429"/>
              <a:gd name="T50" fmla="*/ 2147483646 w 3056"/>
              <a:gd name="T51" fmla="*/ 2147483646 h 5429"/>
              <a:gd name="T52" fmla="*/ 2147483646 w 3056"/>
              <a:gd name="T53" fmla="*/ 2147483646 h 5429"/>
              <a:gd name="T54" fmla="*/ 2147483646 w 3056"/>
              <a:gd name="T55" fmla="*/ 2147483646 h 5429"/>
              <a:gd name="T56" fmla="*/ 2147483646 w 3056"/>
              <a:gd name="T57" fmla="*/ 2147483646 h 5429"/>
              <a:gd name="T58" fmla="*/ 2147483646 w 3056"/>
              <a:gd name="T59" fmla="*/ 2147483646 h 5429"/>
              <a:gd name="T60" fmla="*/ 2147483646 w 3056"/>
              <a:gd name="T61" fmla="*/ 2147483646 h 5429"/>
              <a:gd name="T62" fmla="*/ 2147483646 w 3056"/>
              <a:gd name="T63" fmla="*/ 2147483646 h 5429"/>
              <a:gd name="T64" fmla="*/ 2147483646 w 3056"/>
              <a:gd name="T65" fmla="*/ 2147483646 h 5429"/>
              <a:gd name="T66" fmla="*/ 2147483646 w 3056"/>
              <a:gd name="T67" fmla="*/ 2147483646 h 5429"/>
              <a:gd name="T68" fmla="*/ 2147483646 w 3056"/>
              <a:gd name="T69" fmla="*/ 2147483646 h 5429"/>
              <a:gd name="T70" fmla="*/ 2147483646 w 3056"/>
              <a:gd name="T71" fmla="*/ 2147483646 h 5429"/>
              <a:gd name="T72" fmla="*/ 2147483646 w 3056"/>
              <a:gd name="T73" fmla="*/ 2147483646 h 5429"/>
              <a:gd name="T74" fmla="*/ 2147483646 w 3056"/>
              <a:gd name="T75" fmla="*/ 2147483646 h 5429"/>
              <a:gd name="T76" fmla="*/ 2147483646 w 3056"/>
              <a:gd name="T77" fmla="*/ 2147483646 h 5429"/>
              <a:gd name="T78" fmla="*/ 2147483646 w 3056"/>
              <a:gd name="T79" fmla="*/ 2147483646 h 5429"/>
              <a:gd name="T80" fmla="*/ 2147483646 w 3056"/>
              <a:gd name="T81" fmla="*/ 2147483646 h 5429"/>
              <a:gd name="T82" fmla="*/ 2147483646 w 3056"/>
              <a:gd name="T83" fmla="*/ 2147483646 h 5429"/>
              <a:gd name="T84" fmla="*/ 2147483646 w 3056"/>
              <a:gd name="T85" fmla="*/ 2147483646 h 5429"/>
              <a:gd name="T86" fmla="*/ 2147483646 w 3056"/>
              <a:gd name="T87" fmla="*/ 2147483646 h 5429"/>
              <a:gd name="T88" fmla="*/ 2147483646 w 3056"/>
              <a:gd name="T89" fmla="*/ 2147483646 h 5429"/>
              <a:gd name="T90" fmla="*/ 2147483646 w 3056"/>
              <a:gd name="T91" fmla="*/ 2147483646 h 5429"/>
              <a:gd name="T92" fmla="*/ 2147483646 w 3056"/>
              <a:gd name="T93" fmla="*/ 2147483646 h 5429"/>
              <a:gd name="T94" fmla="*/ 2147483646 w 3056"/>
              <a:gd name="T95" fmla="*/ 2147483646 h 5429"/>
              <a:gd name="T96" fmla="*/ 2147483646 w 3056"/>
              <a:gd name="T97" fmla="*/ 2147483646 h 5429"/>
              <a:gd name="T98" fmla="*/ 2147483646 w 3056"/>
              <a:gd name="T99" fmla="*/ 2147483646 h 5429"/>
              <a:gd name="T100" fmla="*/ 2147483646 w 3056"/>
              <a:gd name="T101" fmla="*/ 2147483646 h 5429"/>
              <a:gd name="T102" fmla="*/ 2147483646 w 3056"/>
              <a:gd name="T103" fmla="*/ 2147483646 h 5429"/>
              <a:gd name="T104" fmla="*/ 2147483646 w 3056"/>
              <a:gd name="T105" fmla="*/ 2147483646 h 5429"/>
              <a:gd name="T106" fmla="*/ 2147483646 w 3056"/>
              <a:gd name="T107" fmla="*/ 2147483646 h 5429"/>
              <a:gd name="T108" fmla="*/ 2147483646 w 3056"/>
              <a:gd name="T109" fmla="*/ 2147483646 h 5429"/>
              <a:gd name="T110" fmla="*/ 2147483646 w 3056"/>
              <a:gd name="T111" fmla="*/ 2147483646 h 5429"/>
              <a:gd name="T112" fmla="*/ 2147483646 w 3056"/>
              <a:gd name="T113" fmla="*/ 2147483646 h 5429"/>
              <a:gd name="T114" fmla="*/ 2147483646 w 3056"/>
              <a:gd name="T115" fmla="*/ 2147483646 h 5429"/>
              <a:gd name="T116" fmla="*/ 2147483646 w 3056"/>
              <a:gd name="T117" fmla="*/ 2147483646 h 5429"/>
              <a:gd name="T118" fmla="*/ 2147483646 w 3056"/>
              <a:gd name="T119" fmla="*/ 2147483646 h 5429"/>
              <a:gd name="T120" fmla="*/ 2147483646 w 3056"/>
              <a:gd name="T121" fmla="*/ 2147483646 h 54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56" h="5429">
                <a:moveTo>
                  <a:pt x="2609" y="448"/>
                </a:moveTo>
                <a:lnTo>
                  <a:pt x="2609" y="448"/>
                </a:lnTo>
                <a:lnTo>
                  <a:pt x="2575" y="415"/>
                </a:lnTo>
                <a:lnTo>
                  <a:pt x="2538" y="383"/>
                </a:lnTo>
                <a:lnTo>
                  <a:pt x="2503" y="352"/>
                </a:lnTo>
                <a:lnTo>
                  <a:pt x="2465" y="322"/>
                </a:lnTo>
                <a:lnTo>
                  <a:pt x="2426" y="293"/>
                </a:lnTo>
                <a:lnTo>
                  <a:pt x="2388" y="265"/>
                </a:lnTo>
                <a:lnTo>
                  <a:pt x="2348" y="239"/>
                </a:lnTo>
                <a:lnTo>
                  <a:pt x="2307" y="213"/>
                </a:lnTo>
                <a:lnTo>
                  <a:pt x="2266" y="190"/>
                </a:lnTo>
                <a:lnTo>
                  <a:pt x="2224" y="168"/>
                </a:lnTo>
                <a:lnTo>
                  <a:pt x="2182" y="146"/>
                </a:lnTo>
                <a:lnTo>
                  <a:pt x="2138" y="127"/>
                </a:lnTo>
                <a:lnTo>
                  <a:pt x="2095" y="108"/>
                </a:lnTo>
                <a:lnTo>
                  <a:pt x="2049" y="91"/>
                </a:lnTo>
                <a:lnTo>
                  <a:pt x="2005" y="75"/>
                </a:lnTo>
                <a:lnTo>
                  <a:pt x="1960" y="61"/>
                </a:lnTo>
                <a:lnTo>
                  <a:pt x="1907" y="46"/>
                </a:lnTo>
                <a:lnTo>
                  <a:pt x="1853" y="34"/>
                </a:lnTo>
                <a:lnTo>
                  <a:pt x="1800" y="24"/>
                </a:lnTo>
                <a:lnTo>
                  <a:pt x="1746" y="15"/>
                </a:lnTo>
                <a:lnTo>
                  <a:pt x="1692" y="9"/>
                </a:lnTo>
                <a:lnTo>
                  <a:pt x="1638" y="3"/>
                </a:lnTo>
                <a:lnTo>
                  <a:pt x="1582" y="1"/>
                </a:lnTo>
                <a:lnTo>
                  <a:pt x="1527" y="0"/>
                </a:lnTo>
                <a:lnTo>
                  <a:pt x="1490" y="0"/>
                </a:lnTo>
                <a:lnTo>
                  <a:pt x="1451" y="2"/>
                </a:lnTo>
                <a:lnTo>
                  <a:pt x="1413" y="4"/>
                </a:lnTo>
                <a:lnTo>
                  <a:pt x="1376" y="8"/>
                </a:lnTo>
                <a:lnTo>
                  <a:pt x="1338" y="11"/>
                </a:lnTo>
                <a:lnTo>
                  <a:pt x="1302" y="17"/>
                </a:lnTo>
                <a:lnTo>
                  <a:pt x="1264" y="22"/>
                </a:lnTo>
                <a:lnTo>
                  <a:pt x="1227" y="29"/>
                </a:lnTo>
                <a:lnTo>
                  <a:pt x="1191" y="36"/>
                </a:lnTo>
                <a:lnTo>
                  <a:pt x="1154" y="45"/>
                </a:lnTo>
                <a:lnTo>
                  <a:pt x="1118" y="55"/>
                </a:lnTo>
                <a:lnTo>
                  <a:pt x="1083" y="65"/>
                </a:lnTo>
                <a:lnTo>
                  <a:pt x="1047" y="76"/>
                </a:lnTo>
                <a:lnTo>
                  <a:pt x="1012" y="88"/>
                </a:lnTo>
                <a:lnTo>
                  <a:pt x="977" y="102"/>
                </a:lnTo>
                <a:lnTo>
                  <a:pt x="942" y="115"/>
                </a:lnTo>
                <a:lnTo>
                  <a:pt x="909" y="130"/>
                </a:lnTo>
                <a:lnTo>
                  <a:pt x="875" y="146"/>
                </a:lnTo>
                <a:lnTo>
                  <a:pt x="841" y="161"/>
                </a:lnTo>
                <a:lnTo>
                  <a:pt x="808" y="179"/>
                </a:lnTo>
                <a:lnTo>
                  <a:pt x="775" y="197"/>
                </a:lnTo>
                <a:lnTo>
                  <a:pt x="743" y="216"/>
                </a:lnTo>
                <a:lnTo>
                  <a:pt x="712" y="235"/>
                </a:lnTo>
                <a:lnTo>
                  <a:pt x="680" y="255"/>
                </a:lnTo>
                <a:lnTo>
                  <a:pt x="649" y="277"/>
                </a:lnTo>
                <a:lnTo>
                  <a:pt x="619" y="300"/>
                </a:lnTo>
                <a:lnTo>
                  <a:pt x="589" y="322"/>
                </a:lnTo>
                <a:lnTo>
                  <a:pt x="559" y="345"/>
                </a:lnTo>
                <a:lnTo>
                  <a:pt x="531" y="370"/>
                </a:lnTo>
                <a:lnTo>
                  <a:pt x="502" y="395"/>
                </a:lnTo>
                <a:lnTo>
                  <a:pt x="474" y="421"/>
                </a:lnTo>
                <a:lnTo>
                  <a:pt x="447" y="448"/>
                </a:lnTo>
                <a:lnTo>
                  <a:pt x="420" y="475"/>
                </a:lnTo>
                <a:lnTo>
                  <a:pt x="395" y="503"/>
                </a:lnTo>
                <a:lnTo>
                  <a:pt x="369" y="531"/>
                </a:lnTo>
                <a:lnTo>
                  <a:pt x="345" y="561"/>
                </a:lnTo>
                <a:lnTo>
                  <a:pt x="322" y="589"/>
                </a:lnTo>
                <a:lnTo>
                  <a:pt x="298" y="619"/>
                </a:lnTo>
                <a:lnTo>
                  <a:pt x="276" y="650"/>
                </a:lnTo>
                <a:lnTo>
                  <a:pt x="255" y="681"/>
                </a:lnTo>
                <a:lnTo>
                  <a:pt x="235" y="712"/>
                </a:lnTo>
                <a:lnTo>
                  <a:pt x="215" y="744"/>
                </a:lnTo>
                <a:lnTo>
                  <a:pt x="197" y="776"/>
                </a:lnTo>
                <a:lnTo>
                  <a:pt x="179" y="808"/>
                </a:lnTo>
                <a:lnTo>
                  <a:pt x="161" y="841"/>
                </a:lnTo>
                <a:lnTo>
                  <a:pt x="145" y="875"/>
                </a:lnTo>
                <a:lnTo>
                  <a:pt x="129" y="909"/>
                </a:lnTo>
                <a:lnTo>
                  <a:pt x="115" y="943"/>
                </a:lnTo>
                <a:lnTo>
                  <a:pt x="101" y="977"/>
                </a:lnTo>
                <a:lnTo>
                  <a:pt x="88" y="1012"/>
                </a:lnTo>
                <a:lnTo>
                  <a:pt x="76" y="1047"/>
                </a:lnTo>
                <a:lnTo>
                  <a:pt x="65" y="1082"/>
                </a:lnTo>
                <a:lnTo>
                  <a:pt x="55" y="1118"/>
                </a:lnTo>
                <a:lnTo>
                  <a:pt x="45" y="1154"/>
                </a:lnTo>
                <a:lnTo>
                  <a:pt x="36" y="1191"/>
                </a:lnTo>
                <a:lnTo>
                  <a:pt x="28" y="1227"/>
                </a:lnTo>
                <a:lnTo>
                  <a:pt x="22" y="1264"/>
                </a:lnTo>
                <a:lnTo>
                  <a:pt x="16" y="1301"/>
                </a:lnTo>
                <a:lnTo>
                  <a:pt x="11" y="1338"/>
                </a:lnTo>
                <a:lnTo>
                  <a:pt x="7" y="1376"/>
                </a:lnTo>
                <a:lnTo>
                  <a:pt x="4" y="1413"/>
                </a:lnTo>
                <a:lnTo>
                  <a:pt x="2" y="1452"/>
                </a:lnTo>
                <a:lnTo>
                  <a:pt x="0" y="1489"/>
                </a:lnTo>
                <a:lnTo>
                  <a:pt x="0" y="1527"/>
                </a:lnTo>
                <a:lnTo>
                  <a:pt x="6" y="1667"/>
                </a:lnTo>
                <a:lnTo>
                  <a:pt x="10" y="1707"/>
                </a:lnTo>
                <a:lnTo>
                  <a:pt x="15" y="1746"/>
                </a:lnTo>
                <a:lnTo>
                  <a:pt x="22" y="1785"/>
                </a:lnTo>
                <a:lnTo>
                  <a:pt x="28" y="1823"/>
                </a:lnTo>
                <a:lnTo>
                  <a:pt x="36" y="1862"/>
                </a:lnTo>
                <a:lnTo>
                  <a:pt x="45" y="1900"/>
                </a:lnTo>
                <a:lnTo>
                  <a:pt x="55" y="1937"/>
                </a:lnTo>
                <a:lnTo>
                  <a:pt x="66" y="1975"/>
                </a:lnTo>
                <a:lnTo>
                  <a:pt x="78" y="2012"/>
                </a:lnTo>
                <a:lnTo>
                  <a:pt x="92" y="2049"/>
                </a:lnTo>
                <a:lnTo>
                  <a:pt x="105" y="2085"/>
                </a:lnTo>
                <a:lnTo>
                  <a:pt x="119" y="2122"/>
                </a:lnTo>
                <a:lnTo>
                  <a:pt x="136" y="2157"/>
                </a:lnTo>
                <a:lnTo>
                  <a:pt x="152" y="2193"/>
                </a:lnTo>
                <a:lnTo>
                  <a:pt x="170" y="2228"/>
                </a:lnTo>
                <a:lnTo>
                  <a:pt x="189" y="2262"/>
                </a:lnTo>
                <a:lnTo>
                  <a:pt x="195" y="2277"/>
                </a:lnTo>
                <a:lnTo>
                  <a:pt x="213" y="2312"/>
                </a:lnTo>
                <a:lnTo>
                  <a:pt x="242" y="2366"/>
                </a:lnTo>
                <a:lnTo>
                  <a:pt x="278" y="2439"/>
                </a:lnTo>
                <a:lnTo>
                  <a:pt x="323" y="2528"/>
                </a:lnTo>
                <a:lnTo>
                  <a:pt x="371" y="2631"/>
                </a:lnTo>
                <a:lnTo>
                  <a:pt x="422" y="2743"/>
                </a:lnTo>
                <a:lnTo>
                  <a:pt x="450" y="2804"/>
                </a:lnTo>
                <a:lnTo>
                  <a:pt x="476" y="2867"/>
                </a:lnTo>
                <a:lnTo>
                  <a:pt x="503" y="2931"/>
                </a:lnTo>
                <a:lnTo>
                  <a:pt x="530" y="2998"/>
                </a:lnTo>
                <a:lnTo>
                  <a:pt x="556" y="3065"/>
                </a:lnTo>
                <a:lnTo>
                  <a:pt x="582" y="3134"/>
                </a:lnTo>
                <a:lnTo>
                  <a:pt x="607" y="3202"/>
                </a:lnTo>
                <a:lnTo>
                  <a:pt x="630" y="3273"/>
                </a:lnTo>
                <a:lnTo>
                  <a:pt x="653" y="3343"/>
                </a:lnTo>
                <a:lnTo>
                  <a:pt x="674" y="3413"/>
                </a:lnTo>
                <a:lnTo>
                  <a:pt x="693" y="3483"/>
                </a:lnTo>
                <a:lnTo>
                  <a:pt x="711" y="3553"/>
                </a:lnTo>
                <a:lnTo>
                  <a:pt x="726" y="3621"/>
                </a:lnTo>
                <a:lnTo>
                  <a:pt x="739" y="3690"/>
                </a:lnTo>
                <a:lnTo>
                  <a:pt x="750" y="3756"/>
                </a:lnTo>
                <a:lnTo>
                  <a:pt x="754" y="3788"/>
                </a:lnTo>
                <a:lnTo>
                  <a:pt x="757" y="3822"/>
                </a:lnTo>
                <a:lnTo>
                  <a:pt x="760" y="3854"/>
                </a:lnTo>
                <a:lnTo>
                  <a:pt x="762" y="3885"/>
                </a:lnTo>
                <a:lnTo>
                  <a:pt x="763" y="3915"/>
                </a:lnTo>
                <a:lnTo>
                  <a:pt x="764" y="3946"/>
                </a:lnTo>
                <a:lnTo>
                  <a:pt x="783" y="4137"/>
                </a:lnTo>
                <a:lnTo>
                  <a:pt x="789" y="4160"/>
                </a:lnTo>
                <a:lnTo>
                  <a:pt x="796" y="4181"/>
                </a:lnTo>
                <a:lnTo>
                  <a:pt x="804" y="4202"/>
                </a:lnTo>
                <a:lnTo>
                  <a:pt x="813" y="4220"/>
                </a:lnTo>
                <a:lnTo>
                  <a:pt x="823" y="4237"/>
                </a:lnTo>
                <a:lnTo>
                  <a:pt x="833" y="4253"/>
                </a:lnTo>
                <a:lnTo>
                  <a:pt x="844" y="4267"/>
                </a:lnTo>
                <a:lnTo>
                  <a:pt x="855" y="4280"/>
                </a:lnTo>
                <a:lnTo>
                  <a:pt x="867" y="4291"/>
                </a:lnTo>
                <a:lnTo>
                  <a:pt x="880" y="4301"/>
                </a:lnTo>
                <a:lnTo>
                  <a:pt x="895" y="4309"/>
                </a:lnTo>
                <a:lnTo>
                  <a:pt x="909" y="4316"/>
                </a:lnTo>
                <a:lnTo>
                  <a:pt x="924" y="4321"/>
                </a:lnTo>
                <a:lnTo>
                  <a:pt x="941" y="4325"/>
                </a:lnTo>
                <a:lnTo>
                  <a:pt x="959" y="4328"/>
                </a:lnTo>
                <a:lnTo>
                  <a:pt x="976" y="4328"/>
                </a:lnTo>
                <a:lnTo>
                  <a:pt x="2079" y="4328"/>
                </a:lnTo>
                <a:lnTo>
                  <a:pt x="2097" y="4328"/>
                </a:lnTo>
                <a:lnTo>
                  <a:pt x="2114" y="4325"/>
                </a:lnTo>
                <a:lnTo>
                  <a:pt x="2130" y="4321"/>
                </a:lnTo>
                <a:lnTo>
                  <a:pt x="2145" y="4316"/>
                </a:lnTo>
                <a:lnTo>
                  <a:pt x="2161" y="4309"/>
                </a:lnTo>
                <a:lnTo>
                  <a:pt x="2174" y="4301"/>
                </a:lnTo>
                <a:lnTo>
                  <a:pt x="2187" y="4291"/>
                </a:lnTo>
                <a:lnTo>
                  <a:pt x="2201" y="4280"/>
                </a:lnTo>
                <a:lnTo>
                  <a:pt x="2212" y="4267"/>
                </a:lnTo>
                <a:lnTo>
                  <a:pt x="2223" y="4253"/>
                </a:lnTo>
                <a:lnTo>
                  <a:pt x="2233" y="4237"/>
                </a:lnTo>
                <a:lnTo>
                  <a:pt x="2243" y="4220"/>
                </a:lnTo>
                <a:lnTo>
                  <a:pt x="2251" y="4202"/>
                </a:lnTo>
                <a:lnTo>
                  <a:pt x="2259" y="4181"/>
                </a:lnTo>
                <a:lnTo>
                  <a:pt x="2266" y="4160"/>
                </a:lnTo>
                <a:lnTo>
                  <a:pt x="2272" y="4137"/>
                </a:lnTo>
                <a:lnTo>
                  <a:pt x="2291" y="3946"/>
                </a:lnTo>
                <a:lnTo>
                  <a:pt x="2293" y="3915"/>
                </a:lnTo>
                <a:lnTo>
                  <a:pt x="2294" y="3885"/>
                </a:lnTo>
                <a:lnTo>
                  <a:pt x="2295" y="3854"/>
                </a:lnTo>
                <a:lnTo>
                  <a:pt x="2298" y="3822"/>
                </a:lnTo>
                <a:lnTo>
                  <a:pt x="2301" y="3788"/>
                </a:lnTo>
                <a:lnTo>
                  <a:pt x="2306" y="3756"/>
                </a:lnTo>
                <a:lnTo>
                  <a:pt x="2316" y="3690"/>
                </a:lnTo>
                <a:lnTo>
                  <a:pt x="2329" y="3621"/>
                </a:lnTo>
                <a:lnTo>
                  <a:pt x="2345" y="3553"/>
                </a:lnTo>
                <a:lnTo>
                  <a:pt x="2362" y="3483"/>
                </a:lnTo>
                <a:lnTo>
                  <a:pt x="2381" y="3413"/>
                </a:lnTo>
                <a:lnTo>
                  <a:pt x="2402" y="3343"/>
                </a:lnTo>
                <a:lnTo>
                  <a:pt x="2425" y="3273"/>
                </a:lnTo>
                <a:lnTo>
                  <a:pt x="2449" y="3202"/>
                </a:lnTo>
                <a:lnTo>
                  <a:pt x="2474" y="3134"/>
                </a:lnTo>
                <a:lnTo>
                  <a:pt x="2499" y="3065"/>
                </a:lnTo>
                <a:lnTo>
                  <a:pt x="2526" y="2998"/>
                </a:lnTo>
                <a:lnTo>
                  <a:pt x="2552" y="2931"/>
                </a:lnTo>
                <a:lnTo>
                  <a:pt x="2579" y="2867"/>
                </a:lnTo>
                <a:lnTo>
                  <a:pt x="2607" y="2804"/>
                </a:lnTo>
                <a:lnTo>
                  <a:pt x="2633" y="2743"/>
                </a:lnTo>
                <a:lnTo>
                  <a:pt x="2685" y="2631"/>
                </a:lnTo>
                <a:lnTo>
                  <a:pt x="2735" y="2528"/>
                </a:lnTo>
                <a:lnTo>
                  <a:pt x="2778" y="2439"/>
                </a:lnTo>
                <a:lnTo>
                  <a:pt x="2816" y="2366"/>
                </a:lnTo>
                <a:lnTo>
                  <a:pt x="2846" y="2312"/>
                </a:lnTo>
                <a:lnTo>
                  <a:pt x="2872" y="2262"/>
                </a:lnTo>
                <a:lnTo>
                  <a:pt x="2890" y="2228"/>
                </a:lnTo>
                <a:lnTo>
                  <a:pt x="2906" y="2193"/>
                </a:lnTo>
                <a:lnTo>
                  <a:pt x="2923" y="2157"/>
                </a:lnTo>
                <a:lnTo>
                  <a:pt x="2937" y="2122"/>
                </a:lnTo>
                <a:lnTo>
                  <a:pt x="2952" y="2085"/>
                </a:lnTo>
                <a:lnTo>
                  <a:pt x="2965" y="2049"/>
                </a:lnTo>
                <a:lnTo>
                  <a:pt x="2978" y="2012"/>
                </a:lnTo>
                <a:lnTo>
                  <a:pt x="2989" y="1975"/>
                </a:lnTo>
                <a:lnTo>
                  <a:pt x="3000" y="1937"/>
                </a:lnTo>
                <a:lnTo>
                  <a:pt x="3010" y="1900"/>
                </a:lnTo>
                <a:lnTo>
                  <a:pt x="3019" y="1862"/>
                </a:lnTo>
                <a:lnTo>
                  <a:pt x="3027" y="1823"/>
                </a:lnTo>
                <a:lnTo>
                  <a:pt x="3034" y="1785"/>
                </a:lnTo>
                <a:lnTo>
                  <a:pt x="3040" y="1746"/>
                </a:lnTo>
                <a:lnTo>
                  <a:pt x="3045" y="1707"/>
                </a:lnTo>
                <a:lnTo>
                  <a:pt x="3049" y="1667"/>
                </a:lnTo>
                <a:lnTo>
                  <a:pt x="3056" y="1527"/>
                </a:lnTo>
                <a:lnTo>
                  <a:pt x="3055" y="1489"/>
                </a:lnTo>
                <a:lnTo>
                  <a:pt x="3054" y="1452"/>
                </a:lnTo>
                <a:lnTo>
                  <a:pt x="3051" y="1413"/>
                </a:lnTo>
                <a:lnTo>
                  <a:pt x="3048" y="1376"/>
                </a:lnTo>
                <a:lnTo>
                  <a:pt x="3044" y="1338"/>
                </a:lnTo>
                <a:lnTo>
                  <a:pt x="3039" y="1301"/>
                </a:lnTo>
                <a:lnTo>
                  <a:pt x="3034" y="1264"/>
                </a:lnTo>
                <a:lnTo>
                  <a:pt x="3026" y="1227"/>
                </a:lnTo>
                <a:lnTo>
                  <a:pt x="3018" y="1191"/>
                </a:lnTo>
                <a:lnTo>
                  <a:pt x="3010" y="1154"/>
                </a:lnTo>
                <a:lnTo>
                  <a:pt x="3000" y="1118"/>
                </a:lnTo>
                <a:lnTo>
                  <a:pt x="2990" y="1082"/>
                </a:lnTo>
                <a:lnTo>
                  <a:pt x="2979" y="1047"/>
                </a:lnTo>
                <a:lnTo>
                  <a:pt x="2967" y="1012"/>
                </a:lnTo>
                <a:lnTo>
                  <a:pt x="2954" y="977"/>
                </a:lnTo>
                <a:lnTo>
                  <a:pt x="2941" y="943"/>
                </a:lnTo>
                <a:lnTo>
                  <a:pt x="2925" y="909"/>
                </a:lnTo>
                <a:lnTo>
                  <a:pt x="2910" y="875"/>
                </a:lnTo>
                <a:lnTo>
                  <a:pt x="2894" y="841"/>
                </a:lnTo>
                <a:lnTo>
                  <a:pt x="2877" y="808"/>
                </a:lnTo>
                <a:lnTo>
                  <a:pt x="2859" y="776"/>
                </a:lnTo>
                <a:lnTo>
                  <a:pt x="2840" y="744"/>
                </a:lnTo>
                <a:lnTo>
                  <a:pt x="2820" y="712"/>
                </a:lnTo>
                <a:lnTo>
                  <a:pt x="2800" y="681"/>
                </a:lnTo>
                <a:lnTo>
                  <a:pt x="2779" y="650"/>
                </a:lnTo>
                <a:lnTo>
                  <a:pt x="2757" y="619"/>
                </a:lnTo>
                <a:lnTo>
                  <a:pt x="2734" y="589"/>
                </a:lnTo>
                <a:lnTo>
                  <a:pt x="2711" y="561"/>
                </a:lnTo>
                <a:lnTo>
                  <a:pt x="2686" y="531"/>
                </a:lnTo>
                <a:lnTo>
                  <a:pt x="2661" y="503"/>
                </a:lnTo>
                <a:lnTo>
                  <a:pt x="2635" y="475"/>
                </a:lnTo>
                <a:lnTo>
                  <a:pt x="2609" y="448"/>
                </a:lnTo>
                <a:close/>
                <a:moveTo>
                  <a:pt x="2661" y="1641"/>
                </a:moveTo>
                <a:lnTo>
                  <a:pt x="2661" y="1641"/>
                </a:lnTo>
                <a:lnTo>
                  <a:pt x="2658" y="1669"/>
                </a:lnTo>
                <a:lnTo>
                  <a:pt x="2654" y="1697"/>
                </a:lnTo>
                <a:lnTo>
                  <a:pt x="2650" y="1725"/>
                </a:lnTo>
                <a:lnTo>
                  <a:pt x="2644" y="1753"/>
                </a:lnTo>
                <a:lnTo>
                  <a:pt x="2639" y="1781"/>
                </a:lnTo>
                <a:lnTo>
                  <a:pt x="2632" y="1809"/>
                </a:lnTo>
                <a:lnTo>
                  <a:pt x="2624" y="1837"/>
                </a:lnTo>
                <a:lnTo>
                  <a:pt x="2617" y="1863"/>
                </a:lnTo>
                <a:lnTo>
                  <a:pt x="2608" y="1891"/>
                </a:lnTo>
                <a:lnTo>
                  <a:pt x="2599" y="1918"/>
                </a:lnTo>
                <a:lnTo>
                  <a:pt x="2589" y="1945"/>
                </a:lnTo>
                <a:lnTo>
                  <a:pt x="2579" y="1972"/>
                </a:lnTo>
                <a:lnTo>
                  <a:pt x="2567" y="1998"/>
                </a:lnTo>
                <a:lnTo>
                  <a:pt x="2556" y="2025"/>
                </a:lnTo>
                <a:lnTo>
                  <a:pt x="2543" y="2051"/>
                </a:lnTo>
                <a:lnTo>
                  <a:pt x="2529" y="2078"/>
                </a:lnTo>
                <a:lnTo>
                  <a:pt x="2485" y="2158"/>
                </a:lnTo>
                <a:lnTo>
                  <a:pt x="2450" y="2227"/>
                </a:lnTo>
                <a:lnTo>
                  <a:pt x="2408" y="2311"/>
                </a:lnTo>
                <a:lnTo>
                  <a:pt x="2359" y="2409"/>
                </a:lnTo>
                <a:lnTo>
                  <a:pt x="2307" y="2519"/>
                </a:lnTo>
                <a:lnTo>
                  <a:pt x="2253" y="2641"/>
                </a:lnTo>
                <a:lnTo>
                  <a:pt x="2225" y="2705"/>
                </a:lnTo>
                <a:lnTo>
                  <a:pt x="2197" y="2771"/>
                </a:lnTo>
                <a:lnTo>
                  <a:pt x="2170" y="2838"/>
                </a:lnTo>
                <a:lnTo>
                  <a:pt x="2142" y="2908"/>
                </a:lnTo>
                <a:lnTo>
                  <a:pt x="2116" y="2979"/>
                </a:lnTo>
                <a:lnTo>
                  <a:pt x="2090" y="3051"/>
                </a:lnTo>
                <a:lnTo>
                  <a:pt x="2065" y="3124"/>
                </a:lnTo>
                <a:lnTo>
                  <a:pt x="2040" y="3198"/>
                </a:lnTo>
                <a:lnTo>
                  <a:pt x="2018" y="3272"/>
                </a:lnTo>
                <a:lnTo>
                  <a:pt x="1996" y="3346"/>
                </a:lnTo>
                <a:lnTo>
                  <a:pt x="1977" y="3420"/>
                </a:lnTo>
                <a:lnTo>
                  <a:pt x="1960" y="3494"/>
                </a:lnTo>
                <a:lnTo>
                  <a:pt x="1944" y="3568"/>
                </a:lnTo>
                <a:lnTo>
                  <a:pt x="1930" y="3641"/>
                </a:lnTo>
                <a:lnTo>
                  <a:pt x="1919" y="3714"/>
                </a:lnTo>
                <a:lnTo>
                  <a:pt x="1911" y="3785"/>
                </a:lnTo>
                <a:lnTo>
                  <a:pt x="1908" y="3820"/>
                </a:lnTo>
                <a:lnTo>
                  <a:pt x="1905" y="3856"/>
                </a:lnTo>
                <a:lnTo>
                  <a:pt x="1903" y="3890"/>
                </a:lnTo>
                <a:lnTo>
                  <a:pt x="1902" y="3924"/>
                </a:lnTo>
                <a:lnTo>
                  <a:pt x="1901" y="3939"/>
                </a:lnTo>
                <a:lnTo>
                  <a:pt x="1722" y="3939"/>
                </a:lnTo>
                <a:lnTo>
                  <a:pt x="1722" y="3230"/>
                </a:lnTo>
                <a:lnTo>
                  <a:pt x="1333" y="3230"/>
                </a:lnTo>
                <a:lnTo>
                  <a:pt x="1333" y="3939"/>
                </a:lnTo>
                <a:lnTo>
                  <a:pt x="1154" y="3939"/>
                </a:lnTo>
                <a:lnTo>
                  <a:pt x="1152" y="3924"/>
                </a:lnTo>
                <a:lnTo>
                  <a:pt x="1151" y="3873"/>
                </a:lnTo>
                <a:lnTo>
                  <a:pt x="1148" y="3820"/>
                </a:lnTo>
                <a:lnTo>
                  <a:pt x="1142" y="3767"/>
                </a:lnTo>
                <a:lnTo>
                  <a:pt x="1136" y="3714"/>
                </a:lnTo>
                <a:lnTo>
                  <a:pt x="1128" y="3659"/>
                </a:lnTo>
                <a:lnTo>
                  <a:pt x="1118" y="3604"/>
                </a:lnTo>
                <a:lnTo>
                  <a:pt x="1108" y="3547"/>
                </a:lnTo>
                <a:lnTo>
                  <a:pt x="1096" y="3491"/>
                </a:lnTo>
                <a:lnTo>
                  <a:pt x="1081" y="3434"/>
                </a:lnTo>
                <a:lnTo>
                  <a:pt x="1067" y="3377"/>
                </a:lnTo>
                <a:lnTo>
                  <a:pt x="1052" y="3319"/>
                </a:lnTo>
                <a:lnTo>
                  <a:pt x="1035" y="3261"/>
                </a:lnTo>
                <a:lnTo>
                  <a:pt x="1016" y="3203"/>
                </a:lnTo>
                <a:lnTo>
                  <a:pt x="997" y="3145"/>
                </a:lnTo>
                <a:lnTo>
                  <a:pt x="977" y="3086"/>
                </a:lnTo>
                <a:lnTo>
                  <a:pt x="958" y="3029"/>
                </a:lnTo>
                <a:lnTo>
                  <a:pt x="937" y="2970"/>
                </a:lnTo>
                <a:lnTo>
                  <a:pt x="914" y="2911"/>
                </a:lnTo>
                <a:lnTo>
                  <a:pt x="868" y="2796"/>
                </a:lnTo>
                <a:lnTo>
                  <a:pt x="820" y="2681"/>
                </a:lnTo>
                <a:lnTo>
                  <a:pt x="771" y="2570"/>
                </a:lnTo>
                <a:lnTo>
                  <a:pt x="721" y="2459"/>
                </a:lnTo>
                <a:lnTo>
                  <a:pt x="669" y="2353"/>
                </a:lnTo>
                <a:lnTo>
                  <a:pt x="618" y="2249"/>
                </a:lnTo>
                <a:lnTo>
                  <a:pt x="568" y="2150"/>
                </a:lnTo>
                <a:lnTo>
                  <a:pt x="567" y="2144"/>
                </a:lnTo>
                <a:lnTo>
                  <a:pt x="530" y="2075"/>
                </a:lnTo>
                <a:lnTo>
                  <a:pt x="515" y="2050"/>
                </a:lnTo>
                <a:lnTo>
                  <a:pt x="503" y="2024"/>
                </a:lnTo>
                <a:lnTo>
                  <a:pt x="491" y="1998"/>
                </a:lnTo>
                <a:lnTo>
                  <a:pt x="479" y="1972"/>
                </a:lnTo>
                <a:lnTo>
                  <a:pt x="468" y="1945"/>
                </a:lnTo>
                <a:lnTo>
                  <a:pt x="458" y="1918"/>
                </a:lnTo>
                <a:lnTo>
                  <a:pt x="449" y="1892"/>
                </a:lnTo>
                <a:lnTo>
                  <a:pt x="440" y="1864"/>
                </a:lnTo>
                <a:lnTo>
                  <a:pt x="431" y="1838"/>
                </a:lnTo>
                <a:lnTo>
                  <a:pt x="424" y="1810"/>
                </a:lnTo>
                <a:lnTo>
                  <a:pt x="418" y="1782"/>
                </a:lnTo>
                <a:lnTo>
                  <a:pt x="411" y="1754"/>
                </a:lnTo>
                <a:lnTo>
                  <a:pt x="406" y="1726"/>
                </a:lnTo>
                <a:lnTo>
                  <a:pt x="401" y="1697"/>
                </a:lnTo>
                <a:lnTo>
                  <a:pt x="398" y="1670"/>
                </a:lnTo>
                <a:lnTo>
                  <a:pt x="395" y="1641"/>
                </a:lnTo>
                <a:lnTo>
                  <a:pt x="389" y="1519"/>
                </a:lnTo>
                <a:lnTo>
                  <a:pt x="389" y="1492"/>
                </a:lnTo>
                <a:lnTo>
                  <a:pt x="390" y="1463"/>
                </a:lnTo>
                <a:lnTo>
                  <a:pt x="392" y="1435"/>
                </a:lnTo>
                <a:lnTo>
                  <a:pt x="395" y="1408"/>
                </a:lnTo>
                <a:lnTo>
                  <a:pt x="398" y="1380"/>
                </a:lnTo>
                <a:lnTo>
                  <a:pt x="402" y="1352"/>
                </a:lnTo>
                <a:lnTo>
                  <a:pt x="407" y="1325"/>
                </a:lnTo>
                <a:lnTo>
                  <a:pt x="412" y="1298"/>
                </a:lnTo>
                <a:lnTo>
                  <a:pt x="418" y="1270"/>
                </a:lnTo>
                <a:lnTo>
                  <a:pt x="424" y="1244"/>
                </a:lnTo>
                <a:lnTo>
                  <a:pt x="431" y="1217"/>
                </a:lnTo>
                <a:lnTo>
                  <a:pt x="439" y="1191"/>
                </a:lnTo>
                <a:lnTo>
                  <a:pt x="448" y="1165"/>
                </a:lnTo>
                <a:lnTo>
                  <a:pt x="457" y="1139"/>
                </a:lnTo>
                <a:lnTo>
                  <a:pt x="466" y="1113"/>
                </a:lnTo>
                <a:lnTo>
                  <a:pt x="476" y="1088"/>
                </a:lnTo>
                <a:lnTo>
                  <a:pt x="487" y="1063"/>
                </a:lnTo>
                <a:lnTo>
                  <a:pt x="499" y="1038"/>
                </a:lnTo>
                <a:lnTo>
                  <a:pt x="511" y="1013"/>
                </a:lnTo>
                <a:lnTo>
                  <a:pt x="524" y="989"/>
                </a:lnTo>
                <a:lnTo>
                  <a:pt x="537" y="965"/>
                </a:lnTo>
                <a:lnTo>
                  <a:pt x="551" y="941"/>
                </a:lnTo>
                <a:lnTo>
                  <a:pt x="565" y="918"/>
                </a:lnTo>
                <a:lnTo>
                  <a:pt x="580" y="895"/>
                </a:lnTo>
                <a:lnTo>
                  <a:pt x="596" y="871"/>
                </a:lnTo>
                <a:lnTo>
                  <a:pt x="612" y="849"/>
                </a:lnTo>
                <a:lnTo>
                  <a:pt x="629" y="827"/>
                </a:lnTo>
                <a:lnTo>
                  <a:pt x="647" y="806"/>
                </a:lnTo>
                <a:lnTo>
                  <a:pt x="664" y="784"/>
                </a:lnTo>
                <a:lnTo>
                  <a:pt x="683" y="763"/>
                </a:lnTo>
                <a:lnTo>
                  <a:pt x="702" y="743"/>
                </a:lnTo>
                <a:lnTo>
                  <a:pt x="722" y="723"/>
                </a:lnTo>
                <a:lnTo>
                  <a:pt x="743" y="703"/>
                </a:lnTo>
                <a:lnTo>
                  <a:pt x="764" y="683"/>
                </a:lnTo>
                <a:lnTo>
                  <a:pt x="785" y="665"/>
                </a:lnTo>
                <a:lnTo>
                  <a:pt x="806" y="647"/>
                </a:lnTo>
                <a:lnTo>
                  <a:pt x="828" y="629"/>
                </a:lnTo>
                <a:lnTo>
                  <a:pt x="850" y="611"/>
                </a:lnTo>
                <a:lnTo>
                  <a:pt x="874" y="596"/>
                </a:lnTo>
                <a:lnTo>
                  <a:pt x="896" y="579"/>
                </a:lnTo>
                <a:lnTo>
                  <a:pt x="920" y="565"/>
                </a:lnTo>
                <a:lnTo>
                  <a:pt x="943" y="550"/>
                </a:lnTo>
                <a:lnTo>
                  <a:pt x="968" y="536"/>
                </a:lnTo>
                <a:lnTo>
                  <a:pt x="992" y="523"/>
                </a:lnTo>
                <a:lnTo>
                  <a:pt x="1016" y="510"/>
                </a:lnTo>
                <a:lnTo>
                  <a:pt x="1041" y="498"/>
                </a:lnTo>
                <a:lnTo>
                  <a:pt x="1066" y="486"/>
                </a:lnTo>
                <a:lnTo>
                  <a:pt x="1091" y="475"/>
                </a:lnTo>
                <a:lnTo>
                  <a:pt x="1117" y="464"/>
                </a:lnTo>
                <a:lnTo>
                  <a:pt x="1143" y="456"/>
                </a:lnTo>
                <a:lnTo>
                  <a:pt x="1170" y="446"/>
                </a:lnTo>
                <a:lnTo>
                  <a:pt x="1195" y="438"/>
                </a:lnTo>
                <a:lnTo>
                  <a:pt x="1223" y="430"/>
                </a:lnTo>
                <a:lnTo>
                  <a:pt x="1250" y="423"/>
                </a:lnTo>
                <a:lnTo>
                  <a:pt x="1276" y="417"/>
                </a:lnTo>
                <a:lnTo>
                  <a:pt x="1304" y="411"/>
                </a:lnTo>
                <a:lnTo>
                  <a:pt x="1331" y="406"/>
                </a:lnTo>
                <a:lnTo>
                  <a:pt x="1359" y="401"/>
                </a:lnTo>
                <a:lnTo>
                  <a:pt x="1387" y="398"/>
                </a:lnTo>
                <a:lnTo>
                  <a:pt x="1414" y="395"/>
                </a:lnTo>
                <a:lnTo>
                  <a:pt x="1443" y="392"/>
                </a:lnTo>
                <a:lnTo>
                  <a:pt x="1471" y="390"/>
                </a:lnTo>
                <a:lnTo>
                  <a:pt x="1500" y="389"/>
                </a:lnTo>
                <a:lnTo>
                  <a:pt x="1527" y="389"/>
                </a:lnTo>
                <a:lnTo>
                  <a:pt x="1569" y="389"/>
                </a:lnTo>
                <a:lnTo>
                  <a:pt x="1610" y="391"/>
                </a:lnTo>
                <a:lnTo>
                  <a:pt x="1651" y="396"/>
                </a:lnTo>
                <a:lnTo>
                  <a:pt x="1691" y="400"/>
                </a:lnTo>
                <a:lnTo>
                  <a:pt x="1732" y="407"/>
                </a:lnTo>
                <a:lnTo>
                  <a:pt x="1771" y="415"/>
                </a:lnTo>
                <a:lnTo>
                  <a:pt x="1810" y="423"/>
                </a:lnTo>
                <a:lnTo>
                  <a:pt x="1849" y="435"/>
                </a:lnTo>
                <a:lnTo>
                  <a:pt x="1882" y="444"/>
                </a:lnTo>
                <a:lnTo>
                  <a:pt x="1917" y="457"/>
                </a:lnTo>
                <a:lnTo>
                  <a:pt x="1950" y="470"/>
                </a:lnTo>
                <a:lnTo>
                  <a:pt x="1983" y="483"/>
                </a:lnTo>
                <a:lnTo>
                  <a:pt x="2015" y="498"/>
                </a:lnTo>
                <a:lnTo>
                  <a:pt x="2047" y="514"/>
                </a:lnTo>
                <a:lnTo>
                  <a:pt x="2078" y="531"/>
                </a:lnTo>
                <a:lnTo>
                  <a:pt x="2109" y="548"/>
                </a:lnTo>
                <a:lnTo>
                  <a:pt x="2139" y="567"/>
                </a:lnTo>
                <a:lnTo>
                  <a:pt x="2169" y="586"/>
                </a:lnTo>
                <a:lnTo>
                  <a:pt x="2197" y="607"/>
                </a:lnTo>
                <a:lnTo>
                  <a:pt x="2226" y="628"/>
                </a:lnTo>
                <a:lnTo>
                  <a:pt x="2254" y="650"/>
                </a:lnTo>
                <a:lnTo>
                  <a:pt x="2281" y="673"/>
                </a:lnTo>
                <a:lnTo>
                  <a:pt x="2308" y="698"/>
                </a:lnTo>
                <a:lnTo>
                  <a:pt x="2333" y="723"/>
                </a:lnTo>
                <a:lnTo>
                  <a:pt x="2353" y="743"/>
                </a:lnTo>
                <a:lnTo>
                  <a:pt x="2372" y="763"/>
                </a:lnTo>
                <a:lnTo>
                  <a:pt x="2391" y="784"/>
                </a:lnTo>
                <a:lnTo>
                  <a:pt x="2409" y="806"/>
                </a:lnTo>
                <a:lnTo>
                  <a:pt x="2426" y="827"/>
                </a:lnTo>
                <a:lnTo>
                  <a:pt x="2443" y="849"/>
                </a:lnTo>
                <a:lnTo>
                  <a:pt x="2460" y="872"/>
                </a:lnTo>
                <a:lnTo>
                  <a:pt x="2475" y="895"/>
                </a:lnTo>
                <a:lnTo>
                  <a:pt x="2489" y="918"/>
                </a:lnTo>
                <a:lnTo>
                  <a:pt x="2505" y="941"/>
                </a:lnTo>
                <a:lnTo>
                  <a:pt x="2518" y="965"/>
                </a:lnTo>
                <a:lnTo>
                  <a:pt x="2531" y="989"/>
                </a:lnTo>
                <a:lnTo>
                  <a:pt x="2545" y="1013"/>
                </a:lnTo>
                <a:lnTo>
                  <a:pt x="2557" y="1038"/>
                </a:lnTo>
                <a:lnTo>
                  <a:pt x="2568" y="1063"/>
                </a:lnTo>
                <a:lnTo>
                  <a:pt x="2579" y="1088"/>
                </a:lnTo>
                <a:lnTo>
                  <a:pt x="2589" y="1113"/>
                </a:lnTo>
                <a:lnTo>
                  <a:pt x="2599" y="1139"/>
                </a:lnTo>
                <a:lnTo>
                  <a:pt x="2608" y="1164"/>
                </a:lnTo>
                <a:lnTo>
                  <a:pt x="2617" y="1191"/>
                </a:lnTo>
                <a:lnTo>
                  <a:pt x="2624" y="1217"/>
                </a:lnTo>
                <a:lnTo>
                  <a:pt x="2631" y="1244"/>
                </a:lnTo>
                <a:lnTo>
                  <a:pt x="2638" y="1270"/>
                </a:lnTo>
                <a:lnTo>
                  <a:pt x="2643" y="1297"/>
                </a:lnTo>
                <a:lnTo>
                  <a:pt x="2649" y="1325"/>
                </a:lnTo>
                <a:lnTo>
                  <a:pt x="2653" y="1352"/>
                </a:lnTo>
                <a:lnTo>
                  <a:pt x="2658" y="1379"/>
                </a:lnTo>
                <a:lnTo>
                  <a:pt x="2660" y="1406"/>
                </a:lnTo>
                <a:lnTo>
                  <a:pt x="2663" y="1435"/>
                </a:lnTo>
                <a:lnTo>
                  <a:pt x="2664" y="1463"/>
                </a:lnTo>
                <a:lnTo>
                  <a:pt x="2666" y="1491"/>
                </a:lnTo>
                <a:lnTo>
                  <a:pt x="2666" y="1519"/>
                </a:lnTo>
                <a:lnTo>
                  <a:pt x="2661" y="1641"/>
                </a:lnTo>
                <a:close/>
                <a:moveTo>
                  <a:pt x="907" y="4981"/>
                </a:moveTo>
                <a:lnTo>
                  <a:pt x="2149" y="4981"/>
                </a:lnTo>
                <a:lnTo>
                  <a:pt x="2149" y="4592"/>
                </a:lnTo>
                <a:lnTo>
                  <a:pt x="907" y="4592"/>
                </a:lnTo>
                <a:lnTo>
                  <a:pt x="907" y="4981"/>
                </a:lnTo>
                <a:close/>
                <a:moveTo>
                  <a:pt x="1177" y="5429"/>
                </a:moveTo>
                <a:lnTo>
                  <a:pt x="1879" y="5429"/>
                </a:lnTo>
                <a:lnTo>
                  <a:pt x="1879" y="5209"/>
                </a:lnTo>
                <a:lnTo>
                  <a:pt x="1177" y="5209"/>
                </a:lnTo>
                <a:lnTo>
                  <a:pt x="1177" y="54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4414" y="85723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200" dirty="0">
              <a:latin typeface="Calibri" panose="020F0502020204030204" pitchFamily="34" charset="0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108" y="669183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微软雅黑" pitchFamily="34" charset="-122"/>
              </a:rPr>
              <a:t>8% </a:t>
            </a:r>
            <a:r>
              <a:rPr lang="en-US" altLang="zh-CN" sz="2400" b="1" dirty="0" smtClean="0">
                <a:ea typeface="微软雅黑" pitchFamily="34" charset="-122"/>
              </a:rPr>
              <a:t>infrared  transmittance increase</a:t>
            </a:r>
          </a:p>
          <a:p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graphicFrame>
        <p:nvGraphicFramePr>
          <p:cNvPr id="2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53465"/>
              </p:ext>
            </p:extLst>
          </p:nvPr>
        </p:nvGraphicFramePr>
        <p:xfrm>
          <a:off x="571472" y="2500312"/>
          <a:ext cx="335758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4348" y="471489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Uniview  anti-reflection glass</a:t>
            </a:r>
            <a:endParaRPr lang="zh-CN" altLang="en-US" dirty="0"/>
          </a:p>
        </p:txBody>
      </p:sp>
      <p:graphicFrame>
        <p:nvGraphicFramePr>
          <p:cNvPr id="2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71767"/>
              </p:ext>
            </p:extLst>
          </p:nvPr>
        </p:nvGraphicFramePr>
        <p:xfrm>
          <a:off x="4929190" y="2500312"/>
          <a:ext cx="3357585" cy="21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43570" y="47148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Competitors’ glass</a:t>
            </a:r>
            <a:endParaRPr lang="zh-CN" altLang="en-US" dirty="0"/>
          </a:p>
        </p:txBody>
      </p:sp>
      <p:sp>
        <p:nvSpPr>
          <p:cNvPr id="28" name="文本框 23"/>
          <p:cNvSpPr txBox="1"/>
          <p:nvPr/>
        </p:nvSpPr>
        <p:spPr>
          <a:xfrm>
            <a:off x="3071802" y="2130980"/>
            <a:ext cx="7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93%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 rot="5400000">
            <a:off x="1715274" y="3500444"/>
            <a:ext cx="1570845" cy="79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6"/>
          <p:cNvSpPr txBox="1"/>
          <p:nvPr/>
        </p:nvSpPr>
        <p:spPr>
          <a:xfrm>
            <a:off x="7715272" y="2130980"/>
            <a:ext cx="7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85%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rot="5400000">
            <a:off x="6001554" y="3429006"/>
            <a:ext cx="1713721" cy="79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85720" y="1120965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Apart from increasing infrared transmittance, anti-reflection glass also can repel insects gathering at night.</a:t>
            </a:r>
            <a:endParaRPr lang="zh-CN" altLang="en-US" sz="1400" dirty="0" smtClean="0"/>
          </a:p>
        </p:txBody>
      </p:sp>
      <p:pic>
        <p:nvPicPr>
          <p:cNvPr id="37" name="图片 36" descr="IMG_7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500180"/>
            <a:ext cx="1093486" cy="1000132"/>
          </a:xfrm>
          <a:prstGeom prst="rect">
            <a:avLst/>
          </a:prstGeom>
        </p:spPr>
      </p:pic>
      <p:pic>
        <p:nvPicPr>
          <p:cNvPr id="38" name="图片 37" descr="IMG_73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500180"/>
            <a:ext cx="928694" cy="9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="" xmlns:a16="http://schemas.microsoft.com/office/drawing/2014/main" id="{2946B3E2-5D54-4974-82EA-37CB16D6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64" y="1133036"/>
            <a:ext cx="4638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ea typeface="微软雅黑" panose="020B0503020204020204" pitchFamily="34" charset="-122"/>
              </a:rPr>
              <a:t>Product  Family 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rgbClr val="0A6B9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="" xmlns:a16="http://schemas.microsoft.com/office/drawing/2014/main" id="{198028A5-908B-4610-9DBA-B84141DD9D97}"/>
              </a:ext>
            </a:extLst>
          </p:cNvPr>
          <p:cNvSpPr txBox="1"/>
          <p:nvPr/>
        </p:nvSpPr>
        <p:spPr>
          <a:xfrm>
            <a:off x="2317019" y="9616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ea typeface="华文细黑" panose="02010600040101010101" pitchFamily="2" charset="-122"/>
              </a:rPr>
              <a:t>01</a:t>
            </a:r>
            <a:endParaRPr lang="zh-CN" altLang="en-US" sz="3300" b="1" dirty="0">
              <a:ea typeface="华文细黑" panose="0201060004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49C8D19E-318C-44F2-A79E-F954C9CBC4CF}"/>
              </a:ext>
            </a:extLst>
          </p:cNvPr>
          <p:cNvCxnSpPr/>
          <p:nvPr/>
        </p:nvCxnSpPr>
        <p:spPr>
          <a:xfrm>
            <a:off x="3028799" y="1018456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209" y="2151875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Highlight  Features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6B42BF91-D204-4A3B-B63B-E6E34C567C3C}"/>
              </a:ext>
            </a:extLst>
          </p:cNvPr>
          <p:cNvSpPr txBox="1"/>
          <p:nvPr/>
        </p:nvSpPr>
        <p:spPr>
          <a:xfrm>
            <a:off x="2341665" y="202111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02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0317C6B-1E57-4390-B2F0-2368C24603BD}"/>
              </a:ext>
            </a:extLst>
          </p:cNvPr>
          <p:cNvCxnSpPr/>
          <p:nvPr/>
        </p:nvCxnSpPr>
        <p:spPr>
          <a:xfrm>
            <a:off x="3039997" y="207795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311839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03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317523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4144088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04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4200924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7532" y="255446"/>
            <a:ext cx="31423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Content</a:t>
            </a:r>
            <a:endParaRPr lang="en-US" altLang="zh-CN" sz="2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="" xmlns:a16="http://schemas.microsoft.com/office/drawing/2014/main" id="{4A9BB5A8-8BB2-4EFC-A95D-6EA886A6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4286262"/>
            <a:ext cx="40829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OEM Housing</a:t>
            </a:r>
            <a:endParaRPr lang="en-US" altLang="zh-CN" b="1" dirty="0">
              <a:solidFill>
                <a:schemeClr val="bg2"/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3294883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ea typeface="微软雅黑" panose="020B0503020204020204" pitchFamily="34" charset="-122"/>
              </a:rPr>
              <a:t>Advantages</a:t>
            </a: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05064\Desktop\lite酒杯筒分离.png"/>
          <p:cNvPicPr>
            <a:picLocks noChangeAspect="1" noChangeArrowheads="1"/>
          </p:cNvPicPr>
          <p:nvPr/>
        </p:nvPicPr>
        <p:blipFill>
          <a:blip r:embed="rId2" cstate="print"/>
          <a:srcRect l="17708" t="11027" r="16667" b="28745"/>
          <a:stretch>
            <a:fillRect/>
          </a:stretch>
        </p:blipFill>
        <p:spPr bwMode="auto">
          <a:xfrm>
            <a:off x="642910" y="1071552"/>
            <a:ext cx="4500594" cy="314327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8416" y="42647"/>
            <a:ext cx="3884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Material</a:t>
            </a:r>
          </a:p>
        </p:txBody>
      </p:sp>
      <p:sp>
        <p:nvSpPr>
          <p:cNvPr id="6" name="椭圆 5"/>
          <p:cNvSpPr/>
          <p:nvPr/>
        </p:nvSpPr>
        <p:spPr>
          <a:xfrm>
            <a:off x="2571736" y="1500180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7" name="椭圆 6"/>
          <p:cNvSpPr/>
          <p:nvPr/>
        </p:nvSpPr>
        <p:spPr>
          <a:xfrm>
            <a:off x="4214810" y="2928940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3</a:t>
            </a:r>
            <a:endParaRPr lang="zh-CN" altLang="en-US" b="1" dirty="0"/>
          </a:p>
        </p:txBody>
      </p:sp>
      <p:sp>
        <p:nvSpPr>
          <p:cNvPr id="8" name="椭圆 7"/>
          <p:cNvSpPr/>
          <p:nvPr/>
        </p:nvSpPr>
        <p:spPr>
          <a:xfrm>
            <a:off x="2357422" y="3071816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572132" y="1785932"/>
          <a:ext cx="3000396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0099"/>
                <a:gridCol w="750099"/>
                <a:gridCol w="750099"/>
                <a:gridCol w="75009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2MP</a:t>
                      </a:r>
                      <a:endParaRPr lang="zh-CN" altLang="en-US" sz="1600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4MP</a:t>
                      </a:r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/>
                        <a:t>5MP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B8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①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②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③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05064\Desktop\untitled.377.png"/>
          <p:cNvPicPr>
            <a:picLocks noChangeAspect="1" noChangeArrowheads="1"/>
          </p:cNvPicPr>
          <p:nvPr/>
        </p:nvPicPr>
        <p:blipFill>
          <a:blip r:embed="rId2" cstate="print"/>
          <a:srcRect l="14634" t="9857" r="23171" b="14574"/>
          <a:stretch>
            <a:fillRect/>
          </a:stretch>
        </p:blipFill>
        <p:spPr bwMode="auto">
          <a:xfrm>
            <a:off x="785786" y="1000114"/>
            <a:ext cx="3643338" cy="3286148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58416" y="42647"/>
            <a:ext cx="3884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Material</a:t>
            </a:r>
          </a:p>
        </p:txBody>
      </p:sp>
      <p:sp>
        <p:nvSpPr>
          <p:cNvPr id="5" name="椭圆 4"/>
          <p:cNvSpPr/>
          <p:nvPr/>
        </p:nvSpPr>
        <p:spPr>
          <a:xfrm>
            <a:off x="3643306" y="1214428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6" name="椭圆 5"/>
          <p:cNvSpPr/>
          <p:nvPr/>
        </p:nvSpPr>
        <p:spPr>
          <a:xfrm>
            <a:off x="3643306" y="2285998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500694" y="1785932"/>
          <a:ext cx="3000396" cy="11125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0099"/>
                <a:gridCol w="750099"/>
                <a:gridCol w="750099"/>
                <a:gridCol w="75009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2MP</a:t>
                      </a:r>
                      <a:endParaRPr lang="zh-CN" altLang="en-US" sz="1600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4MP</a:t>
                      </a:r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/>
                        <a:t>5MP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B8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①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②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05064\Desktop\塑胶海螺OEM款-最新.381.png"/>
          <p:cNvPicPr>
            <a:picLocks noChangeAspect="1" noChangeArrowheads="1"/>
          </p:cNvPicPr>
          <p:nvPr/>
        </p:nvPicPr>
        <p:blipFill>
          <a:blip r:embed="rId2" cstate="print"/>
          <a:srcRect l="32947" t="7229" r="29115" b="21687"/>
          <a:stretch>
            <a:fillRect/>
          </a:stretch>
        </p:blipFill>
        <p:spPr bwMode="auto">
          <a:xfrm>
            <a:off x="1071538" y="642924"/>
            <a:ext cx="3071834" cy="4214842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58416" y="42647"/>
            <a:ext cx="38849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Material</a:t>
            </a:r>
          </a:p>
        </p:txBody>
      </p:sp>
      <p:sp>
        <p:nvSpPr>
          <p:cNvPr id="6" name="椭圆 5"/>
          <p:cNvSpPr/>
          <p:nvPr/>
        </p:nvSpPr>
        <p:spPr>
          <a:xfrm>
            <a:off x="3000364" y="785800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7" name="椭圆 6"/>
          <p:cNvSpPr/>
          <p:nvPr/>
        </p:nvSpPr>
        <p:spPr>
          <a:xfrm>
            <a:off x="2143108" y="1928808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8" name="椭圆 7"/>
          <p:cNvSpPr/>
          <p:nvPr/>
        </p:nvSpPr>
        <p:spPr>
          <a:xfrm>
            <a:off x="2928926" y="2071684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3</a:t>
            </a:r>
            <a:endParaRPr lang="zh-CN" altLang="en-US" b="1" dirty="0"/>
          </a:p>
        </p:txBody>
      </p:sp>
      <p:sp>
        <p:nvSpPr>
          <p:cNvPr id="9" name="椭圆 8"/>
          <p:cNvSpPr/>
          <p:nvPr/>
        </p:nvSpPr>
        <p:spPr>
          <a:xfrm>
            <a:off x="2857488" y="3500444"/>
            <a:ext cx="428628" cy="428628"/>
          </a:xfrm>
          <a:prstGeom prst="ellipse">
            <a:avLst/>
          </a:prstGeom>
          <a:solidFill>
            <a:srgbClr val="1B8CCE">
              <a:alpha val="60000"/>
            </a:srgbClr>
          </a:solidFill>
          <a:ln w="28575">
            <a:solidFill>
              <a:srgbClr val="1B8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4</a:t>
            </a:r>
            <a:endParaRPr lang="zh-CN" altLang="en-US" b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286380" y="1785932"/>
          <a:ext cx="3000396" cy="1854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50099"/>
                <a:gridCol w="750099"/>
                <a:gridCol w="750099"/>
                <a:gridCol w="75009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2MP</a:t>
                      </a:r>
                      <a:endParaRPr lang="zh-CN" altLang="en-US" sz="1600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4MP</a:t>
                      </a:r>
                      <a:endParaRPr lang="zh-CN" altLang="en-US" dirty="0"/>
                    </a:p>
                  </a:txBody>
                  <a:tcPr>
                    <a:solidFill>
                      <a:srgbClr val="1B8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/>
                        <a:t>5MP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1B8C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①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Plastic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②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Metal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③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④</a:t>
                      </a:r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Plastic</a:t>
                      </a:r>
                      <a:endParaRPr lang="zh-CN" altLang="en-US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="" xmlns:a16="http://schemas.microsoft.com/office/drawing/2014/main" id="{2946B3E2-5D54-4974-82EA-37CB16D6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64" y="1133036"/>
            <a:ext cx="4638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A6B9F"/>
                </a:solidFill>
                <a:ea typeface="微软雅黑" panose="020B0503020204020204" pitchFamily="34" charset="-122"/>
              </a:rPr>
              <a:t>Product  Family </a:t>
            </a:r>
            <a:endParaRPr lang="en-US" altLang="zh-CN" b="1" dirty="0">
              <a:solidFill>
                <a:srgbClr val="0A6B9F"/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rgbClr val="0A6B9F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="" xmlns:a16="http://schemas.microsoft.com/office/drawing/2014/main" id="{198028A5-908B-4610-9DBA-B84141DD9D97}"/>
              </a:ext>
            </a:extLst>
          </p:cNvPr>
          <p:cNvSpPr txBox="1"/>
          <p:nvPr/>
        </p:nvSpPr>
        <p:spPr>
          <a:xfrm>
            <a:off x="2317019" y="9616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ea typeface="华文细黑" panose="02010600040101010101" pitchFamily="2" charset="-122"/>
              </a:rPr>
              <a:t>01</a:t>
            </a:r>
            <a:endParaRPr lang="zh-CN" altLang="en-US" sz="3300" b="1" dirty="0">
              <a:ea typeface="华文细黑" panose="0201060004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49C8D19E-318C-44F2-A79E-F954C9CBC4CF}"/>
              </a:ext>
            </a:extLst>
          </p:cNvPr>
          <p:cNvCxnSpPr/>
          <p:nvPr/>
        </p:nvCxnSpPr>
        <p:spPr>
          <a:xfrm>
            <a:off x="3028799" y="1018456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209" y="2151875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Highlight  Features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6B42BF91-D204-4A3B-B63B-E6E34C567C3C}"/>
              </a:ext>
            </a:extLst>
          </p:cNvPr>
          <p:cNvSpPr txBox="1"/>
          <p:nvPr/>
        </p:nvSpPr>
        <p:spPr>
          <a:xfrm>
            <a:off x="2341665" y="202111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02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0317C6B-1E57-4390-B2F0-2368C24603BD}"/>
              </a:ext>
            </a:extLst>
          </p:cNvPr>
          <p:cNvCxnSpPr/>
          <p:nvPr/>
        </p:nvCxnSpPr>
        <p:spPr>
          <a:xfrm>
            <a:off x="3039997" y="207795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311839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03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317523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4144088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04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4200924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7532" y="255446"/>
            <a:ext cx="31423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Content</a:t>
            </a:r>
            <a:endParaRPr lang="en-US" altLang="zh-CN" sz="2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="" xmlns:a16="http://schemas.microsoft.com/office/drawing/2014/main" id="{4A9BB5A8-8BB2-4EFC-A95D-6EA886A6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4286262"/>
            <a:ext cx="40829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OEM Housing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3294883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Advantages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785932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/>
              <a:t>One more thing</a:t>
            </a:r>
            <a:endParaRPr lang="zh-CN" altLang="en-US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8416" y="42647"/>
            <a:ext cx="352776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4K fixed lens IPC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6429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143373" y="1714494"/>
            <a:ext cx="3571899" cy="2714644"/>
            <a:chOff x="6259793" y="2029940"/>
            <a:chExt cx="2269165" cy="3275714"/>
          </a:xfrm>
        </p:grpSpPr>
        <p:sp>
          <p:nvSpPr>
            <p:cNvPr id="10" name="Rounded Rectangle 30"/>
            <p:cNvSpPr/>
            <p:nvPr/>
          </p:nvSpPr>
          <p:spPr>
            <a:xfrm>
              <a:off x="6259793" y="2029940"/>
              <a:ext cx="2269165" cy="3275714"/>
            </a:xfrm>
            <a:prstGeom prst="roundRect">
              <a:avLst>
                <a:gd name="adj" fmla="val 4016"/>
              </a:avLst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35"/>
            <p:cNvSpPr txBox="1"/>
            <p:nvPr/>
          </p:nvSpPr>
          <p:spPr>
            <a:xfrm>
              <a:off x="6886241" y="4470287"/>
              <a:ext cx="101662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924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2D   DNR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8"/>
          <p:cNvSpPr txBox="1"/>
          <p:nvPr/>
        </p:nvSpPr>
        <p:spPr>
          <a:xfrm>
            <a:off x="1142976" y="1214428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/>
              <a:t>4K series with </a:t>
            </a:r>
            <a:r>
              <a:rPr lang="en-US" altLang="zh-CN" sz="2400" dirty="0" smtClean="0">
                <a:solidFill>
                  <a:srgbClr val="FF0000"/>
                </a:solidFill>
              </a:rPr>
              <a:t>Ultra 265 </a:t>
            </a:r>
            <a:r>
              <a:rPr lang="en-US" altLang="zh-CN" dirty="0" smtClean="0"/>
              <a:t>high resolution with lower </a:t>
            </a:r>
            <a:r>
              <a:rPr lang="en-US" altLang="zh-CN" dirty="0" err="1" smtClean="0"/>
              <a:t>bitrate</a:t>
            </a:r>
            <a:r>
              <a:rPr lang="en-US" altLang="zh-CN" dirty="0" smtClean="0"/>
              <a:t> and storage</a:t>
            </a:r>
            <a:endParaRPr lang="zh-CN" altLang="en-US" dirty="0"/>
          </a:p>
        </p:txBody>
      </p:sp>
      <p:sp>
        <p:nvSpPr>
          <p:cNvPr id="16" name="Rectangle 34"/>
          <p:cNvSpPr/>
          <p:nvPr/>
        </p:nvSpPr>
        <p:spPr>
          <a:xfrm>
            <a:off x="3929058" y="2000246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1/2.5”  8MP (3840×2160) @ 15fps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WDR 120dB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IP67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Smart  functions: Face detection, intrusion detection, crossing line detection, scene change, audio exception, defocus detection, auto tracking.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1470" y="2692601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kern="100" dirty="0" smtClean="0">
                <a:cs typeface="Times New Roman" panose="02020603050405020304" pitchFamily="18" charset="0"/>
              </a:rPr>
              <a:t>IPC2128SR3-DPF40</a:t>
            </a:r>
            <a:r>
              <a:rPr lang="zh-CN" altLang="en-US" sz="1400" kern="100" dirty="0" smtClean="0">
                <a:cs typeface="Times New Roman" panose="02020603050405020304" pitchFamily="18" charset="0"/>
              </a:rPr>
              <a:t>（</a:t>
            </a:r>
            <a:r>
              <a:rPr lang="en-US" altLang="zh-CN" sz="1400" kern="100" dirty="0" smtClean="0">
                <a:cs typeface="Times New Roman" panose="02020603050405020304" pitchFamily="18" charset="0"/>
              </a:rPr>
              <a:t>60</a:t>
            </a:r>
            <a:r>
              <a:rPr lang="zh-CN" altLang="en-US" sz="1400" kern="100" dirty="0" smtClean="0">
                <a:cs typeface="Times New Roman" panose="02020603050405020304" pitchFamily="18" charset="0"/>
              </a:rPr>
              <a:t>）</a:t>
            </a:r>
            <a:endParaRPr lang="zh-CN" altLang="en-US" sz="1400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2643174" y="785800"/>
            <a:ext cx="442915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See more with Less</a:t>
            </a:r>
            <a:endParaRPr lang="zh-CN" altLang="en-US" sz="28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pic>
        <p:nvPicPr>
          <p:cNvPr id="3074" name="Picture 2" descr="C:\Users\y05064\Desktop\anbohui\4K u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70"/>
            <a:ext cx="1785950" cy="872738"/>
          </a:xfrm>
          <a:prstGeom prst="rect">
            <a:avLst/>
          </a:prstGeom>
          <a:noFill/>
        </p:spPr>
      </p:pic>
      <p:pic>
        <p:nvPicPr>
          <p:cNvPr id="3076" name="Picture 4" descr="C:\Users\y05064\Desktop\anbohui\361海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39" y="3086105"/>
            <a:ext cx="1201569" cy="1200157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642910" y="4286262"/>
            <a:ext cx="1909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cs typeface="Times New Roman" panose="02020603050405020304" pitchFamily="18" charset="0"/>
              </a:rPr>
              <a:t>IPC3618SR3-DPF28 (40)</a:t>
            </a:r>
            <a:endParaRPr lang="zh-CN" altLang="zh-CN" sz="1400" kern="1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0" y="1648610"/>
            <a:ext cx="6121384" cy="55773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31549" y="2571750"/>
            <a:ext cx="368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Better Security, Better World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96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85720" y="1120895"/>
            <a:ext cx="8643998" cy="102424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85720" y="2335341"/>
            <a:ext cx="8643998" cy="111479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85719" y="3621225"/>
            <a:ext cx="5264475" cy="114300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8" y="1049457"/>
            <a:ext cx="958454" cy="727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596" y="1763837"/>
            <a:ext cx="15001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3"/>
                </a:solidFill>
                <a:latin typeface="+mn-lt"/>
                <a:cs typeface="Leelawadee UI Semilight" pitchFamily="34" charset="-34"/>
              </a:rPr>
              <a:t>2MP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Mini Fixed Bullet</a:t>
            </a:r>
          </a:p>
          <a:p>
            <a:endParaRPr lang="zh-CN" altLang="en-US" sz="1200" dirty="0"/>
          </a:p>
        </p:txBody>
      </p:sp>
      <p:pic>
        <p:nvPicPr>
          <p:cNvPr id="22" name="图片 21" descr="C:\Users\l01742\Desktop\Lite系列\UNV IPC324LR3-VSPF28(40) 4MP Fixed Dome Network Camera V1.0\IPC320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3"/>
          <a:stretch>
            <a:fillRect/>
          </a:stretch>
        </p:blipFill>
        <p:spPr>
          <a:xfrm>
            <a:off x="2296197" y="1049457"/>
            <a:ext cx="1061357" cy="677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071670" y="1763837"/>
            <a:ext cx="150019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3"/>
                </a:solidFill>
                <a:latin typeface="+mn-lt"/>
                <a:cs typeface="Leelawadee UI Semilight" pitchFamily="34" charset="-34"/>
              </a:rPr>
              <a:t>2MP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Vandal- resistant Fixed Dome</a:t>
            </a:r>
          </a:p>
          <a:p>
            <a:pPr algn="ctr"/>
            <a:endParaRPr lang="en-US" altLang="zh-CN" sz="1200" dirty="0" smtClean="0">
              <a:latin typeface="+mn-lt"/>
              <a:cs typeface="Leelawadee UI Semilight" pitchFamily="34" charset="-34"/>
            </a:endParaRPr>
          </a:p>
          <a:p>
            <a:endParaRPr lang="zh-CN" altLang="en-US" sz="1200" dirty="0"/>
          </a:p>
        </p:txBody>
      </p:sp>
      <p:pic>
        <p:nvPicPr>
          <p:cNvPr id="24" name="图片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2" y="1192333"/>
            <a:ext cx="746012" cy="60926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643306" y="1763837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Turret Fixed Dome</a:t>
            </a:r>
            <a:endParaRPr lang="zh-CN" altLang="en-US" sz="12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26" name="图片 25" descr="\\info-server\产品资料库\09-01-产品图片库\02-海外\01- Network Camera\UNV\2. bullet camera\IPC232X series\新\png-用于胶片或网站\IPC232X_F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19200" r="6897" b="23799"/>
          <a:stretch>
            <a:fillRect/>
          </a:stretch>
        </p:blipFill>
        <p:spPr>
          <a:xfrm>
            <a:off x="5910550" y="1258671"/>
            <a:ext cx="804590" cy="4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643570" y="1785932"/>
            <a:ext cx="130034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 VF Bullet</a:t>
            </a:r>
          </a:p>
          <a:p>
            <a:endParaRPr lang="zh-CN" altLang="en-US" dirty="0"/>
          </a:p>
        </p:txBody>
      </p:sp>
      <p:pic>
        <p:nvPicPr>
          <p:cNvPr id="29" name="图片 28" descr="\\info-server\产品资料库\09-01-产品图片库\01-国内\01-摄像机\IPC3238ER3-DVZ、IPC3232ER3-DUVZ\png-用于胶片或网站\IPC3238ER3-DVZ、IPC3232ER3-DUVZ_F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566" r="8809" b="4998"/>
          <a:stretch>
            <a:fillRect/>
          </a:stretch>
        </p:blipFill>
        <p:spPr>
          <a:xfrm>
            <a:off x="7550731" y="1192333"/>
            <a:ext cx="736045" cy="56217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6814696" y="1763837"/>
            <a:ext cx="22578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3"/>
                </a:solidFill>
                <a:latin typeface="+mn-lt"/>
                <a:cs typeface="Times New Roman" pitchFamily="18" charset="0"/>
              </a:rPr>
              <a:t>2MP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Vandal- resistant </a:t>
            </a:r>
          </a:p>
          <a:p>
            <a:pPr algn="ctr"/>
            <a:r>
              <a:rPr lang="en-US" altLang="zh-CN" sz="1200" dirty="0" smtClean="0">
                <a:latin typeface="+mn-lt"/>
                <a:cs typeface="Times New Roman" pitchFamily="18" charset="0"/>
              </a:rPr>
              <a:t>VF Dome</a:t>
            </a:r>
          </a:p>
          <a:p>
            <a:endParaRPr lang="zh-CN" altLang="en-US" sz="12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263903"/>
            <a:ext cx="958454" cy="7271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8596" y="3039767"/>
            <a:ext cx="15001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Leelawadee UI Semilight" pitchFamily="34" charset="-34"/>
              </a:rPr>
              <a:t>4MP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Mini Fixed Bullet</a:t>
            </a:r>
          </a:p>
          <a:p>
            <a:endParaRPr lang="zh-CN" altLang="en-US" sz="1200" dirty="0"/>
          </a:p>
        </p:txBody>
      </p:sp>
      <p:pic>
        <p:nvPicPr>
          <p:cNvPr id="33" name="图片 32" descr="C:\Users\l01742\Desktop\Lite系列\UNV IPC324LR3-VSPF28(40) 4MP Fixed Dome Network Camera V1.0\IPC320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3"/>
          <a:stretch>
            <a:fillRect/>
          </a:stretch>
        </p:blipFill>
        <p:spPr>
          <a:xfrm>
            <a:off x="2285984" y="2263903"/>
            <a:ext cx="1061357" cy="67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071670" y="3049721"/>
            <a:ext cx="150019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Leelawadee UI Semilight" pitchFamily="34" charset="-34"/>
              </a:rPr>
              <a:t>4MP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Vandal- resistant Fixed Dome</a:t>
            </a:r>
          </a:p>
          <a:p>
            <a:pPr algn="ctr"/>
            <a:endParaRPr lang="en-US" altLang="zh-CN" sz="1200" dirty="0" smtClean="0">
              <a:latin typeface="+mn-lt"/>
              <a:cs typeface="Leelawadee UI Semilight" pitchFamily="34" charset="-34"/>
            </a:endParaRPr>
          </a:p>
          <a:p>
            <a:endParaRPr lang="zh-CN" altLang="en-US" sz="1200" dirty="0"/>
          </a:p>
        </p:txBody>
      </p:sp>
      <p:pic>
        <p:nvPicPr>
          <p:cNvPr id="35" name="图片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2" y="2406779"/>
            <a:ext cx="746012" cy="60926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643306" y="3058474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4MP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Turret Fixed Dome</a:t>
            </a:r>
            <a:endParaRPr lang="zh-CN" altLang="en-US" sz="12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37" name="图片 36" descr="\\info-server\产品资料库\09-01-产品图片库\02-海外\01- Network Camera\UNV\2. bullet camera\IPC232X series\新\png-用于胶片或网站\IPC232X_F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19200" r="6897" b="23799"/>
          <a:stretch>
            <a:fillRect/>
          </a:stretch>
        </p:blipFill>
        <p:spPr>
          <a:xfrm>
            <a:off x="5929322" y="2473117"/>
            <a:ext cx="804590" cy="43372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5700544" y="3090310"/>
            <a:ext cx="130034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4MP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 VF Bullet</a:t>
            </a:r>
          </a:p>
          <a:p>
            <a:endParaRPr lang="zh-CN" altLang="en-US" dirty="0"/>
          </a:p>
        </p:txBody>
      </p:sp>
      <p:pic>
        <p:nvPicPr>
          <p:cNvPr id="39" name="图片 38" descr="\\info-server\产品资料库\09-01-产品图片库\01-国内\01-摄像机\IPC3238ER3-DVZ、IPC3232ER3-DUVZ\png-用于胶片或网站\IPC3238ER3-DVZ、IPC3232ER3-DUVZ_F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t="4566" r="8809" b="4998"/>
          <a:stretch>
            <a:fillRect/>
          </a:stretch>
        </p:blipFill>
        <p:spPr>
          <a:xfrm>
            <a:off x="7550731" y="2406779"/>
            <a:ext cx="736045" cy="5621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6814696" y="3069415"/>
            <a:ext cx="225789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4MP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Vandal- resistant </a:t>
            </a:r>
          </a:p>
          <a:p>
            <a:pPr algn="ctr"/>
            <a:r>
              <a:rPr lang="en-US" altLang="zh-CN" sz="1200" dirty="0" smtClean="0">
                <a:latin typeface="+mn-lt"/>
                <a:cs typeface="Times New Roman" pitchFamily="18" charset="0"/>
              </a:rPr>
              <a:t>VF Dome</a:t>
            </a:r>
          </a:p>
          <a:p>
            <a:endParaRPr lang="zh-CN" altLang="en-US" sz="1200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6" y="3549787"/>
            <a:ext cx="958454" cy="7271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4335605"/>
            <a:ext cx="150019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Leelawadee UI Semilight" pitchFamily="34" charset="-34"/>
              </a:rPr>
              <a:t>5MP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Mini Fixed Bullet</a:t>
            </a:r>
          </a:p>
          <a:p>
            <a:endParaRPr lang="zh-CN" altLang="en-US" sz="1200" dirty="0"/>
          </a:p>
        </p:txBody>
      </p:sp>
      <p:pic>
        <p:nvPicPr>
          <p:cNvPr id="43" name="图片 42" descr="C:\Users\l01742\Desktop\Lite系列\UNV IPC324LR3-VSPF28(40) 4MP Fixed Dome Network Camera V1.0\IPC320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3"/>
          <a:stretch>
            <a:fillRect/>
          </a:stretch>
        </p:blipFill>
        <p:spPr>
          <a:xfrm>
            <a:off x="2296197" y="3549787"/>
            <a:ext cx="1061357" cy="67763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2071670" y="4335605"/>
            <a:ext cx="150019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Leelawadee UI Semilight" pitchFamily="34" charset="-34"/>
              </a:rPr>
              <a:t>5MP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 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Vandal- resistant Fixed Dome</a:t>
            </a:r>
          </a:p>
          <a:p>
            <a:pPr algn="ctr"/>
            <a:endParaRPr lang="en-US" altLang="zh-CN" sz="1200" dirty="0" smtClean="0">
              <a:latin typeface="+mn-lt"/>
              <a:cs typeface="Leelawadee UI Semilight" pitchFamily="34" charset="-34"/>
            </a:endParaRPr>
          </a:p>
          <a:p>
            <a:endParaRPr lang="zh-CN" altLang="en-US" sz="1200" dirty="0"/>
          </a:p>
        </p:txBody>
      </p:sp>
      <p:pic>
        <p:nvPicPr>
          <p:cNvPr id="45" name="图片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2" y="3692663"/>
            <a:ext cx="746012" cy="60926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3643306" y="4344358"/>
            <a:ext cx="1857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5MP</a:t>
            </a:r>
            <a:r>
              <a:rPr lang="en-US" altLang="zh-CN" sz="1200" dirty="0" smtClean="0">
                <a:latin typeface="+mn-lt"/>
                <a:cs typeface="Times New Roman" pitchFamily="18" charset="0"/>
              </a:rPr>
              <a:t> Turret Fixed Dome</a:t>
            </a:r>
            <a:endParaRPr lang="zh-CN" altLang="en-US" sz="12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D:\产品系列图标\Eas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142858"/>
            <a:ext cx="1714511" cy="567895"/>
          </a:xfrm>
          <a:prstGeom prst="rect">
            <a:avLst/>
          </a:prstGeom>
          <a:noFill/>
        </p:spPr>
      </p:pic>
      <p:pic>
        <p:nvPicPr>
          <p:cNvPr id="47" name="Picture 2" descr="C:\Users\y05064\Desktop\anbohui\新6寸球效果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714758"/>
            <a:ext cx="428628" cy="663694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572264" y="435770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+mn-lt"/>
                <a:cs typeface="Leelawadee UI Semilight" pitchFamily="34" charset="-34"/>
              </a:rPr>
              <a:t>2MP </a:t>
            </a:r>
            <a:r>
              <a:rPr lang="en-US" altLang="zh-CN" sz="1200" dirty="0" smtClean="0">
                <a:latin typeface="+mn-lt"/>
                <a:cs typeface="Leelawadee UI Semilight" pitchFamily="34" charset="-34"/>
              </a:rPr>
              <a:t>22x PTZ Dome</a:t>
            </a:r>
          </a:p>
          <a:p>
            <a:endParaRPr lang="zh-CN" altLang="en-US" sz="1600" dirty="0"/>
          </a:p>
        </p:txBody>
      </p:sp>
      <p:sp>
        <p:nvSpPr>
          <p:cNvPr id="49" name="圆角矩形 48"/>
          <p:cNvSpPr/>
          <p:nvPr/>
        </p:nvSpPr>
        <p:spPr>
          <a:xfrm>
            <a:off x="5929322" y="3643320"/>
            <a:ext cx="2714644" cy="114300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="" xmlns:a16="http://schemas.microsoft.com/office/drawing/2014/main" id="{2946B3E2-5D54-4974-82EA-37CB16D6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64" y="1133036"/>
            <a:ext cx="4638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Product  Family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TextBox 31">
            <a:extLst>
              <a:ext uri="{FF2B5EF4-FFF2-40B4-BE49-F238E27FC236}">
                <a16:creationId xmlns="" xmlns:a16="http://schemas.microsoft.com/office/drawing/2014/main" id="{198028A5-908B-4610-9DBA-B84141DD9D97}"/>
              </a:ext>
            </a:extLst>
          </p:cNvPr>
          <p:cNvSpPr txBox="1"/>
          <p:nvPr/>
        </p:nvSpPr>
        <p:spPr>
          <a:xfrm>
            <a:off x="2317019" y="961619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ea typeface="华文细黑" panose="02010600040101010101" pitchFamily="2" charset="-122"/>
              </a:rPr>
              <a:t>01</a:t>
            </a:r>
            <a:endParaRPr lang="zh-CN" altLang="en-US" sz="3300" b="1" dirty="0">
              <a:ea typeface="华文细黑" panose="0201060004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49C8D19E-318C-44F2-A79E-F954C9CBC4CF}"/>
              </a:ext>
            </a:extLst>
          </p:cNvPr>
          <p:cNvCxnSpPr/>
          <p:nvPr/>
        </p:nvCxnSpPr>
        <p:spPr>
          <a:xfrm>
            <a:off x="3028799" y="1018456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209" y="2151875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0A6B9F"/>
                </a:solidFill>
                <a:ea typeface="微软雅黑" panose="020B0503020204020204" pitchFamily="34" charset="-122"/>
              </a:rPr>
              <a:t>Highlight  Features</a:t>
            </a:r>
            <a:endParaRPr lang="en-US" altLang="zh-CN" b="1" dirty="0">
              <a:solidFill>
                <a:srgbClr val="0A6B9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36">
            <a:extLst>
              <a:ext uri="{FF2B5EF4-FFF2-40B4-BE49-F238E27FC236}">
                <a16:creationId xmlns="" xmlns:a16="http://schemas.microsoft.com/office/drawing/2014/main" id="{6B42BF91-D204-4A3B-B63B-E6E34C567C3C}"/>
              </a:ext>
            </a:extLst>
          </p:cNvPr>
          <p:cNvSpPr txBox="1"/>
          <p:nvPr/>
        </p:nvSpPr>
        <p:spPr>
          <a:xfrm>
            <a:off x="2341665" y="202111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02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0317C6B-1E57-4390-B2F0-2368C24603BD}"/>
              </a:ext>
            </a:extLst>
          </p:cNvPr>
          <p:cNvCxnSpPr/>
          <p:nvPr/>
        </p:nvCxnSpPr>
        <p:spPr>
          <a:xfrm>
            <a:off x="3039997" y="207795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3118394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03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3175231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9">
            <a:extLst>
              <a:ext uri="{FF2B5EF4-FFF2-40B4-BE49-F238E27FC236}">
                <a16:creationId xmlns="" xmlns:a16="http://schemas.microsoft.com/office/drawing/2014/main" id="{C97E7F67-A259-44AD-AD32-E6A6D3B64D8C}"/>
              </a:ext>
            </a:extLst>
          </p:cNvPr>
          <p:cNvSpPr txBox="1"/>
          <p:nvPr/>
        </p:nvSpPr>
        <p:spPr>
          <a:xfrm>
            <a:off x="2341664" y="4144088"/>
            <a:ext cx="614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04</a:t>
            </a:r>
            <a:endParaRPr lang="zh-CN" altLang="en-US" sz="33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8DDD146E-C3F8-4813-A136-D51410434B27}"/>
              </a:ext>
            </a:extLst>
          </p:cNvPr>
          <p:cNvCxnSpPr/>
          <p:nvPr/>
        </p:nvCxnSpPr>
        <p:spPr>
          <a:xfrm>
            <a:off x="3039997" y="4200924"/>
            <a:ext cx="0" cy="47110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7532" y="255446"/>
            <a:ext cx="31423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Calibri" panose="020F0502020204030204" pitchFamily="34" charset="0"/>
              </a:rPr>
              <a:t>Content</a:t>
            </a:r>
            <a:endParaRPr lang="en-US" altLang="zh-CN" sz="2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="" xmlns:a16="http://schemas.microsoft.com/office/drawing/2014/main" id="{4A9BB5A8-8BB2-4EFC-A95D-6EA886A6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4286262"/>
            <a:ext cx="40829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OEM Housing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="" xmlns:a16="http://schemas.microsoft.com/office/drawing/2014/main" id="{1AD345CB-1270-4E9F-89C3-7B3A3D7E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8" y="3294883"/>
            <a:ext cx="40829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Advantages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93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50755" y="1658293"/>
            <a:ext cx="36255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Ultra 265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853" y="1658293"/>
            <a:ext cx="201155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H.265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8557" y="1658293"/>
            <a:ext cx="34970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U-Code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1658293"/>
            <a:ext cx="907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+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5176282" y="1658293"/>
            <a:ext cx="907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=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9512" y="3017065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1B8CCE"/>
                </a:solidFill>
                <a:latin typeface="+mn-lt"/>
              </a:rPr>
              <a:t>Industrial Standard</a:t>
            </a:r>
            <a:endParaRPr lang="zh-CN" altLang="en-US" dirty="0">
              <a:solidFill>
                <a:srgbClr val="1B8CCE"/>
              </a:solidFill>
              <a:latin typeface="+mn-lt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643174" y="3017065"/>
            <a:ext cx="264320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solidFill>
                  <a:srgbClr val="1B8CCE"/>
                </a:solidFill>
                <a:latin typeface="+mn-lt"/>
              </a:rPr>
              <a:t>Algorithm Innovation for bitrates control but keeps good image quality </a:t>
            </a:r>
            <a:endParaRPr lang="zh-CN" altLang="en-US" dirty="0">
              <a:solidFill>
                <a:srgbClr val="1B8CCE"/>
              </a:solidFill>
              <a:latin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6072198" y="3000378"/>
            <a:ext cx="27146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1B8CCE"/>
                </a:solidFill>
                <a:latin typeface="+mn-lt"/>
              </a:rPr>
              <a:t>Best H.265 solution that can save </a:t>
            </a:r>
            <a:r>
              <a:rPr lang="en-US" altLang="zh-CN" dirty="0" smtClean="0">
                <a:solidFill>
                  <a:schemeClr val="accent3"/>
                </a:solidFill>
                <a:latin typeface="+mn-lt"/>
              </a:rPr>
              <a:t>75% </a:t>
            </a:r>
            <a:r>
              <a:rPr lang="en-US" altLang="zh-CN" dirty="0" smtClean="0">
                <a:solidFill>
                  <a:srgbClr val="1B8CCE"/>
                </a:solidFill>
                <a:latin typeface="+mn-lt"/>
              </a:rPr>
              <a:t>of cost.</a:t>
            </a:r>
            <a:endParaRPr lang="zh-CN" altLang="en-US" dirty="0">
              <a:solidFill>
                <a:srgbClr val="1B8CCE"/>
              </a:solidFill>
              <a:latin typeface="+mn-lt"/>
            </a:endParaRPr>
          </a:p>
        </p:txBody>
      </p:sp>
      <p:sp>
        <p:nvSpPr>
          <p:cNvPr id="18" name="Freeform 30"/>
          <p:cNvSpPr>
            <a:spLocks/>
          </p:cNvSpPr>
          <p:nvPr/>
        </p:nvSpPr>
        <p:spPr bwMode="auto">
          <a:xfrm rot="5400000">
            <a:off x="1148487" y="2452013"/>
            <a:ext cx="222291" cy="605782"/>
          </a:xfrm>
          <a:custGeom>
            <a:avLst/>
            <a:gdLst>
              <a:gd name="T0" fmla="*/ 78 w 191"/>
              <a:gd name="T1" fmla="*/ 136 h 273"/>
              <a:gd name="T2" fmla="*/ 0 w 191"/>
              <a:gd name="T3" fmla="*/ 273 h 273"/>
              <a:gd name="T4" fmla="*/ 113 w 191"/>
              <a:gd name="T5" fmla="*/ 273 h 273"/>
              <a:gd name="T6" fmla="*/ 191 w 191"/>
              <a:gd name="T7" fmla="*/ 136 h 273"/>
              <a:gd name="T8" fmla="*/ 113 w 191"/>
              <a:gd name="T9" fmla="*/ 0 h 273"/>
              <a:gd name="T10" fmla="*/ 0 w 191"/>
              <a:gd name="T11" fmla="*/ 0 h 273"/>
              <a:gd name="T12" fmla="*/ 78 w 191"/>
              <a:gd name="T13" fmla="*/ 13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273">
                <a:moveTo>
                  <a:pt x="78" y="136"/>
                </a:moveTo>
                <a:lnTo>
                  <a:pt x="0" y="273"/>
                </a:lnTo>
                <a:lnTo>
                  <a:pt x="113" y="273"/>
                </a:lnTo>
                <a:lnTo>
                  <a:pt x="191" y="136"/>
                </a:lnTo>
                <a:lnTo>
                  <a:pt x="113" y="0"/>
                </a:lnTo>
                <a:lnTo>
                  <a:pt x="0" y="0"/>
                </a:lnTo>
                <a:lnTo>
                  <a:pt x="78" y="136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Arial Black" panose="020B0A04020102020204" pitchFamily="34" charset="0"/>
            </a:endParaRPr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 rot="5400000">
            <a:off x="3775934" y="2452013"/>
            <a:ext cx="222291" cy="605782"/>
          </a:xfrm>
          <a:custGeom>
            <a:avLst/>
            <a:gdLst>
              <a:gd name="T0" fmla="*/ 78 w 191"/>
              <a:gd name="T1" fmla="*/ 136 h 273"/>
              <a:gd name="T2" fmla="*/ 0 w 191"/>
              <a:gd name="T3" fmla="*/ 273 h 273"/>
              <a:gd name="T4" fmla="*/ 113 w 191"/>
              <a:gd name="T5" fmla="*/ 273 h 273"/>
              <a:gd name="T6" fmla="*/ 191 w 191"/>
              <a:gd name="T7" fmla="*/ 136 h 273"/>
              <a:gd name="T8" fmla="*/ 113 w 191"/>
              <a:gd name="T9" fmla="*/ 0 h 273"/>
              <a:gd name="T10" fmla="*/ 0 w 191"/>
              <a:gd name="T11" fmla="*/ 0 h 273"/>
              <a:gd name="T12" fmla="*/ 78 w 191"/>
              <a:gd name="T13" fmla="*/ 13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273">
                <a:moveTo>
                  <a:pt x="78" y="136"/>
                </a:moveTo>
                <a:lnTo>
                  <a:pt x="0" y="273"/>
                </a:lnTo>
                <a:lnTo>
                  <a:pt x="113" y="273"/>
                </a:lnTo>
                <a:lnTo>
                  <a:pt x="191" y="136"/>
                </a:lnTo>
                <a:lnTo>
                  <a:pt x="113" y="0"/>
                </a:lnTo>
                <a:lnTo>
                  <a:pt x="0" y="0"/>
                </a:lnTo>
                <a:lnTo>
                  <a:pt x="78" y="136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Arial Black" panose="020B0A04020102020204" pitchFamily="34" charset="0"/>
            </a:endParaRPr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 rot="5400000">
            <a:off x="7252399" y="2452013"/>
            <a:ext cx="222291" cy="605782"/>
          </a:xfrm>
          <a:custGeom>
            <a:avLst/>
            <a:gdLst>
              <a:gd name="T0" fmla="*/ 78 w 191"/>
              <a:gd name="T1" fmla="*/ 136 h 273"/>
              <a:gd name="T2" fmla="*/ 0 w 191"/>
              <a:gd name="T3" fmla="*/ 273 h 273"/>
              <a:gd name="T4" fmla="*/ 113 w 191"/>
              <a:gd name="T5" fmla="*/ 273 h 273"/>
              <a:gd name="T6" fmla="*/ 191 w 191"/>
              <a:gd name="T7" fmla="*/ 136 h 273"/>
              <a:gd name="T8" fmla="*/ 113 w 191"/>
              <a:gd name="T9" fmla="*/ 0 h 273"/>
              <a:gd name="T10" fmla="*/ 0 w 191"/>
              <a:gd name="T11" fmla="*/ 0 h 273"/>
              <a:gd name="T12" fmla="*/ 78 w 191"/>
              <a:gd name="T13" fmla="*/ 13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273">
                <a:moveTo>
                  <a:pt x="78" y="136"/>
                </a:moveTo>
                <a:lnTo>
                  <a:pt x="0" y="273"/>
                </a:lnTo>
                <a:lnTo>
                  <a:pt x="113" y="273"/>
                </a:lnTo>
                <a:lnTo>
                  <a:pt x="191" y="136"/>
                </a:lnTo>
                <a:lnTo>
                  <a:pt x="113" y="0"/>
                </a:lnTo>
                <a:lnTo>
                  <a:pt x="0" y="0"/>
                </a:lnTo>
                <a:lnTo>
                  <a:pt x="78" y="136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20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6"/>
          <p:cNvGrpSpPr/>
          <p:nvPr/>
        </p:nvGrpSpPr>
        <p:grpSpPr>
          <a:xfrm>
            <a:off x="1237353" y="4631313"/>
            <a:ext cx="6477919" cy="381474"/>
            <a:chOff x="1547664" y="3791430"/>
            <a:chExt cx="5882041" cy="374254"/>
          </a:xfrm>
        </p:grpSpPr>
        <p:sp>
          <p:nvSpPr>
            <p:cNvPr id="19" name="TextBox 26"/>
            <p:cNvSpPr txBox="1"/>
            <p:nvPr/>
          </p:nvSpPr>
          <p:spPr>
            <a:xfrm>
              <a:off x="1547664" y="3803342"/>
              <a:ext cx="2003346" cy="36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Smart IR OFF</a:t>
              </a:r>
              <a:endParaRPr lang="zh-CN" altLang="en-US" dirty="0"/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5426359" y="3791430"/>
              <a:ext cx="2003346" cy="36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Smart IR ON</a:t>
              </a:r>
              <a:endParaRPr lang="zh-CN" altLang="en-US" dirty="0"/>
            </a:p>
          </p:txBody>
        </p:sp>
      </p:grpSp>
      <p:sp>
        <p:nvSpPr>
          <p:cNvPr id="6" name="1 Título"/>
          <p:cNvSpPr txBox="1">
            <a:spLocks/>
          </p:cNvSpPr>
          <p:nvPr/>
        </p:nvSpPr>
        <p:spPr>
          <a:xfrm>
            <a:off x="258416" y="42647"/>
            <a:ext cx="595665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Excellent Image quality 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441187" y="887854"/>
            <a:ext cx="773227" cy="785818"/>
          </a:xfrm>
          <a:prstGeom prst="ellipse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Picture 4" descr="C:\Users\z00995\Desktop\smart IR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52"/>
            <a:ext cx="511083" cy="500066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071802" y="1005478"/>
            <a:ext cx="6072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Car-grade LED with </a:t>
            </a:r>
            <a:r>
              <a:rPr lang="en-US" altLang="zh-CN" b="1" dirty="0" smtClean="0">
                <a:solidFill>
                  <a:srgbClr val="C00000"/>
                </a:solidFill>
                <a:ea typeface="微软雅黑" pitchFamily="34" charset="-122"/>
                <a:cs typeface="Calibri" panose="020F0502020204030204" pitchFamily="34" charset="0"/>
              </a:rPr>
              <a:t>Smart IR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efficiently active IR compensation in totally dark scene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zh-CN" altLang="en-US" dirty="0"/>
          </a:p>
        </p:txBody>
      </p:sp>
      <p:sp>
        <p:nvSpPr>
          <p:cNvPr id="11" name="文本框 17"/>
          <p:cNvSpPr txBox="1"/>
          <p:nvPr/>
        </p:nvSpPr>
        <p:spPr>
          <a:xfrm>
            <a:off x="1357291" y="104839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Smart IR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2620585" y="1307662"/>
            <a:ext cx="616683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1472" y="2214560"/>
            <a:ext cx="385765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14876" y="2214560"/>
            <a:ext cx="3857652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71604" y="31311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图片素材待补充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31311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图片素材待补充</a:t>
            </a:r>
          </a:p>
        </p:txBody>
      </p:sp>
    </p:spTree>
    <p:extLst>
      <p:ext uri="{BB962C8B-B14F-4D97-AF65-F5344CB8AC3E}">
        <p14:creationId xmlns:p14="http://schemas.microsoft.com/office/powerpoint/2010/main" val="29198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58416" y="42647"/>
            <a:ext cx="474221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Excellent Image quality </a:t>
            </a:r>
            <a:endParaRPr lang="zh-CN" altLang="en-US" sz="3200" b="1" dirty="0"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1357290" y="100011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DNR </a:t>
            </a:r>
            <a:endParaRPr lang="zh-CN" altLang="en-US" sz="3200" dirty="0"/>
          </a:p>
        </p:txBody>
      </p:sp>
      <p:grpSp>
        <p:nvGrpSpPr>
          <p:cNvPr id="51" name="Group 5"/>
          <p:cNvGrpSpPr/>
          <p:nvPr/>
        </p:nvGrpSpPr>
        <p:grpSpPr>
          <a:xfrm>
            <a:off x="1374141" y="2214560"/>
            <a:ext cx="2554918" cy="2571768"/>
            <a:chOff x="6259793" y="2029940"/>
            <a:chExt cx="2269166" cy="3275714"/>
          </a:xfrm>
        </p:grpSpPr>
        <p:sp>
          <p:nvSpPr>
            <p:cNvPr id="52" name="Rounded Rectangle 30"/>
            <p:cNvSpPr/>
            <p:nvPr/>
          </p:nvSpPr>
          <p:spPr>
            <a:xfrm>
              <a:off x="6259793" y="2029940"/>
              <a:ext cx="2269165" cy="3275714"/>
            </a:xfrm>
            <a:prstGeom prst="roundRect">
              <a:avLst>
                <a:gd name="adj" fmla="val 4016"/>
              </a:avLst>
            </a:prstGeom>
            <a:noFill/>
            <a:ln w="3175">
              <a:solidFill>
                <a:srgbClr val="2E8D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31"/>
            <p:cNvSpPr/>
            <p:nvPr/>
          </p:nvSpPr>
          <p:spPr>
            <a:xfrm>
              <a:off x="6259793" y="4412519"/>
              <a:ext cx="2269165" cy="457200"/>
            </a:xfrm>
            <a:prstGeom prst="rect">
              <a:avLst/>
            </a:prstGeom>
            <a:solidFill>
              <a:srgbClr val="2E8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34"/>
            <p:cNvSpPr/>
            <p:nvPr/>
          </p:nvSpPr>
          <p:spPr>
            <a:xfrm>
              <a:off x="6331231" y="2744322"/>
              <a:ext cx="2197728" cy="89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Movement scene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Noise reduction in the frame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Keep smooth image </a:t>
              </a:r>
            </a:p>
          </p:txBody>
        </p:sp>
        <p:sp>
          <p:nvSpPr>
            <p:cNvPr id="55" name="TextBox 35"/>
            <p:cNvSpPr txBox="1"/>
            <p:nvPr/>
          </p:nvSpPr>
          <p:spPr>
            <a:xfrm>
              <a:off x="6886242" y="4470287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924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2D   DNR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5"/>
          <p:cNvGrpSpPr/>
          <p:nvPr/>
        </p:nvGrpSpPr>
        <p:grpSpPr>
          <a:xfrm>
            <a:off x="5231792" y="2214560"/>
            <a:ext cx="2554918" cy="2571768"/>
            <a:chOff x="6259792" y="2029940"/>
            <a:chExt cx="2626356" cy="3275714"/>
          </a:xfrm>
        </p:grpSpPr>
        <p:sp>
          <p:nvSpPr>
            <p:cNvPr id="67" name="Rounded Rectangle 30"/>
            <p:cNvSpPr/>
            <p:nvPr/>
          </p:nvSpPr>
          <p:spPr>
            <a:xfrm>
              <a:off x="6259793" y="2029940"/>
              <a:ext cx="2626355" cy="3275714"/>
            </a:xfrm>
            <a:prstGeom prst="roundRect">
              <a:avLst>
                <a:gd name="adj" fmla="val 4016"/>
              </a:avLst>
            </a:prstGeom>
            <a:noFill/>
            <a:ln w="3175">
              <a:solidFill>
                <a:srgbClr val="2E8DC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Rectangle 31"/>
            <p:cNvSpPr/>
            <p:nvPr/>
          </p:nvSpPr>
          <p:spPr>
            <a:xfrm>
              <a:off x="6259793" y="4412519"/>
              <a:ext cx="2626355" cy="457200"/>
            </a:xfrm>
            <a:prstGeom prst="rect">
              <a:avLst/>
            </a:prstGeom>
            <a:solidFill>
              <a:srgbClr val="2E8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34"/>
            <p:cNvSpPr/>
            <p:nvPr/>
          </p:nvSpPr>
          <p:spPr>
            <a:xfrm>
              <a:off x="6259792" y="2547158"/>
              <a:ext cx="2554918" cy="1450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Static scene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Noise reduction between 2 frames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微软雅黑" panose="020B0503020204020204" pitchFamily="34" charset="-122"/>
                </a:rPr>
                <a:t>Keep clear image</a:t>
              </a:r>
            </a:p>
          </p:txBody>
        </p:sp>
        <p:sp>
          <p:nvSpPr>
            <p:cNvPr id="70" name="TextBox 35"/>
            <p:cNvSpPr txBox="1"/>
            <p:nvPr/>
          </p:nvSpPr>
          <p:spPr>
            <a:xfrm>
              <a:off x="7012267" y="4470287"/>
              <a:ext cx="1016625" cy="371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6924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3D   DNR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643174" y="996725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DNR technology helps reduce Noise on images and can display clear image at low light situation.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2121313" y="1307662"/>
            <a:ext cx="616683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SO_Shape"/>
          <p:cNvSpPr/>
          <p:nvPr/>
        </p:nvSpPr>
        <p:spPr>
          <a:xfrm>
            <a:off x="441187" y="887854"/>
            <a:ext cx="773227" cy="785818"/>
          </a:xfrm>
          <a:prstGeom prst="ellipse">
            <a:avLst/>
          </a:prstGeom>
          <a:solidFill>
            <a:srgbClr val="228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0483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+mn-lt"/>
              </a:rPr>
              <a:t>2D/3D</a:t>
            </a: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+mn-lt"/>
              </a:rPr>
              <a:t>DNR</a:t>
            </a:r>
            <a:endParaRPr lang="zh-CN" altLang="en-US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8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85852" y="1119836"/>
            <a:ext cx="3313452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Software IR Control </a:t>
            </a:r>
            <a:endParaRPr lang="zh-CN" altLang="en-US" sz="2800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4282" y="928676"/>
            <a:ext cx="1000131" cy="928693"/>
            <a:chOff x="357158" y="571486"/>
            <a:chExt cx="1000131" cy="928693"/>
          </a:xfrm>
        </p:grpSpPr>
        <p:sp>
          <p:nvSpPr>
            <p:cNvPr id="41" name="KSO_Shape"/>
            <p:cNvSpPr/>
            <p:nvPr/>
          </p:nvSpPr>
          <p:spPr>
            <a:xfrm>
              <a:off x="357158" y="571486"/>
              <a:ext cx="1000131" cy="928693"/>
            </a:xfrm>
            <a:prstGeom prst="ellipse">
              <a:avLst/>
            </a:prstGeom>
            <a:solidFill>
              <a:srgbClr val="228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42910" y="785800"/>
              <a:ext cx="387648" cy="515747"/>
              <a:chOff x="7969078" y="535322"/>
              <a:chExt cx="387648" cy="515747"/>
            </a:xfrm>
          </p:grpSpPr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7969078" y="535322"/>
                <a:ext cx="387648" cy="421139"/>
              </a:xfrm>
              <a:custGeom>
                <a:avLst/>
                <a:gdLst>
                  <a:gd name="T0" fmla="*/ 102 w 220"/>
                  <a:gd name="T1" fmla="*/ 0 h 239"/>
                  <a:gd name="T2" fmla="*/ 102 w 220"/>
                  <a:gd name="T3" fmla="*/ 0 h 239"/>
                  <a:gd name="T4" fmla="*/ 103 w 220"/>
                  <a:gd name="T5" fmla="*/ 0 h 239"/>
                  <a:gd name="T6" fmla="*/ 107 w 220"/>
                  <a:gd name="T7" fmla="*/ 0 h 239"/>
                  <a:gd name="T8" fmla="*/ 110 w 220"/>
                  <a:gd name="T9" fmla="*/ 0 h 239"/>
                  <a:gd name="T10" fmla="*/ 220 w 220"/>
                  <a:gd name="T11" fmla="*/ 110 h 239"/>
                  <a:gd name="T12" fmla="*/ 166 w 220"/>
                  <a:gd name="T13" fmla="*/ 217 h 239"/>
                  <a:gd name="T14" fmla="*/ 153 w 220"/>
                  <a:gd name="T15" fmla="*/ 239 h 239"/>
                  <a:gd name="T16" fmla="*/ 109 w 220"/>
                  <a:gd name="T17" fmla="*/ 239 h 239"/>
                  <a:gd name="T18" fmla="*/ 102 w 220"/>
                  <a:gd name="T19" fmla="*/ 239 h 239"/>
                  <a:gd name="T20" fmla="*/ 66 w 220"/>
                  <a:gd name="T21" fmla="*/ 239 h 239"/>
                  <a:gd name="T22" fmla="*/ 54 w 220"/>
                  <a:gd name="T23" fmla="*/ 217 h 239"/>
                  <a:gd name="T24" fmla="*/ 0 w 220"/>
                  <a:gd name="T25" fmla="*/ 110 h 239"/>
                  <a:gd name="T26" fmla="*/ 102 w 220"/>
                  <a:gd name="T2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239"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4" y="0"/>
                      <a:pt x="106" y="0"/>
                      <a:pt x="107" y="0"/>
                    </a:cubicBezTo>
                    <a:cubicBezTo>
                      <a:pt x="108" y="0"/>
                      <a:pt x="109" y="0"/>
                      <a:pt x="110" y="0"/>
                    </a:cubicBezTo>
                    <a:cubicBezTo>
                      <a:pt x="171" y="0"/>
                      <a:pt x="220" y="49"/>
                      <a:pt x="220" y="110"/>
                    </a:cubicBezTo>
                    <a:cubicBezTo>
                      <a:pt x="220" y="150"/>
                      <a:pt x="189" y="188"/>
                      <a:pt x="166" y="217"/>
                    </a:cubicBezTo>
                    <a:cubicBezTo>
                      <a:pt x="161" y="224"/>
                      <a:pt x="155" y="235"/>
                      <a:pt x="153" y="239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02" y="239"/>
                      <a:pt x="102" y="239"/>
                      <a:pt x="102" y="239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64" y="235"/>
                      <a:pt x="59" y="224"/>
                      <a:pt x="54" y="217"/>
                    </a:cubicBezTo>
                    <a:cubicBezTo>
                      <a:pt x="30" y="188"/>
                      <a:pt x="0" y="150"/>
                      <a:pt x="0" y="110"/>
                    </a:cubicBezTo>
                    <a:cubicBezTo>
                      <a:pt x="0" y="52"/>
                      <a:pt x="45" y="4"/>
                      <a:pt x="102" y="0"/>
                    </a:cubicBezTo>
                    <a:close/>
                  </a:path>
                </a:pathLst>
              </a:custGeom>
              <a:solidFill>
                <a:srgbClr val="FF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21"/>
              <p:cNvSpPr>
                <a:spLocks/>
              </p:cNvSpPr>
              <p:nvPr/>
            </p:nvSpPr>
            <p:spPr bwMode="auto">
              <a:xfrm>
                <a:off x="8163321" y="535322"/>
                <a:ext cx="193405" cy="421139"/>
              </a:xfrm>
              <a:custGeom>
                <a:avLst/>
                <a:gdLst>
                  <a:gd name="T0" fmla="*/ 0 w 110"/>
                  <a:gd name="T1" fmla="*/ 0 h 239"/>
                  <a:gd name="T2" fmla="*/ 110 w 110"/>
                  <a:gd name="T3" fmla="*/ 110 h 239"/>
                  <a:gd name="T4" fmla="*/ 56 w 110"/>
                  <a:gd name="T5" fmla="*/ 217 h 239"/>
                  <a:gd name="T6" fmla="*/ 43 w 110"/>
                  <a:gd name="T7" fmla="*/ 239 h 239"/>
                  <a:gd name="T8" fmla="*/ 0 w 110"/>
                  <a:gd name="T9" fmla="*/ 239 h 239"/>
                  <a:gd name="T10" fmla="*/ 0 w 11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39">
                    <a:moveTo>
                      <a:pt x="0" y="0"/>
                    </a:moveTo>
                    <a:cubicBezTo>
                      <a:pt x="61" y="0"/>
                      <a:pt x="110" y="49"/>
                      <a:pt x="110" y="110"/>
                    </a:cubicBezTo>
                    <a:cubicBezTo>
                      <a:pt x="110" y="150"/>
                      <a:pt x="79" y="188"/>
                      <a:pt x="56" y="217"/>
                    </a:cubicBezTo>
                    <a:cubicBezTo>
                      <a:pt x="51" y="224"/>
                      <a:pt x="45" y="235"/>
                      <a:pt x="43" y="239"/>
                    </a:cubicBezTo>
                    <a:cubicBezTo>
                      <a:pt x="0" y="239"/>
                      <a:pt x="0" y="239"/>
                      <a:pt x="0" y="23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8171693" y="733751"/>
                <a:ext cx="63631" cy="229407"/>
              </a:xfrm>
              <a:custGeom>
                <a:avLst/>
                <a:gdLst>
                  <a:gd name="T0" fmla="*/ 0 w 36"/>
                  <a:gd name="T1" fmla="*/ 19 h 130"/>
                  <a:gd name="T2" fmla="*/ 0 w 36"/>
                  <a:gd name="T3" fmla="*/ 19 h 130"/>
                  <a:gd name="T4" fmla="*/ 0 w 36"/>
                  <a:gd name="T5" fmla="*/ 18 h 130"/>
                  <a:gd name="T6" fmla="*/ 18 w 36"/>
                  <a:gd name="T7" fmla="*/ 0 h 130"/>
                  <a:gd name="T8" fmla="*/ 36 w 36"/>
                  <a:gd name="T9" fmla="*/ 18 h 130"/>
                  <a:gd name="T10" fmla="*/ 18 w 36"/>
                  <a:gd name="T11" fmla="*/ 37 h 130"/>
                  <a:gd name="T12" fmla="*/ 11 w 36"/>
                  <a:gd name="T13" fmla="*/ 35 h 130"/>
                  <a:gd name="T14" fmla="*/ 11 w 36"/>
                  <a:gd name="T15" fmla="*/ 130 h 130"/>
                  <a:gd name="T16" fmla="*/ 0 w 36"/>
                  <a:gd name="T17" fmla="*/ 130 h 130"/>
                  <a:gd name="T18" fmla="*/ 0 w 36"/>
                  <a:gd name="T19" fmla="*/ 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0"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ubicBezTo>
                      <a:pt x="36" y="28"/>
                      <a:pt x="28" y="37"/>
                      <a:pt x="18" y="37"/>
                    </a:cubicBezTo>
                    <a:cubicBezTo>
                      <a:pt x="16" y="37"/>
                      <a:pt x="13" y="36"/>
                      <a:pt x="11" y="35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0" y="130"/>
                      <a:pt x="0" y="130"/>
                      <a:pt x="0" y="130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05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8088806" y="733751"/>
                <a:ext cx="63631" cy="229407"/>
              </a:xfrm>
              <a:custGeom>
                <a:avLst/>
                <a:gdLst>
                  <a:gd name="T0" fmla="*/ 25 w 36"/>
                  <a:gd name="T1" fmla="*/ 35 h 130"/>
                  <a:gd name="T2" fmla="*/ 25 w 36"/>
                  <a:gd name="T3" fmla="*/ 130 h 130"/>
                  <a:gd name="T4" fmla="*/ 36 w 36"/>
                  <a:gd name="T5" fmla="*/ 130 h 130"/>
                  <a:gd name="T6" fmla="*/ 36 w 36"/>
                  <a:gd name="T7" fmla="*/ 19 h 130"/>
                  <a:gd name="T8" fmla="*/ 36 w 36"/>
                  <a:gd name="T9" fmla="*/ 19 h 130"/>
                  <a:gd name="T10" fmla="*/ 36 w 36"/>
                  <a:gd name="T11" fmla="*/ 18 h 130"/>
                  <a:gd name="T12" fmla="*/ 18 w 36"/>
                  <a:gd name="T13" fmla="*/ 0 h 130"/>
                  <a:gd name="T14" fmla="*/ 0 w 36"/>
                  <a:gd name="T15" fmla="*/ 18 h 130"/>
                  <a:gd name="T16" fmla="*/ 18 w 36"/>
                  <a:gd name="T17" fmla="*/ 37 h 130"/>
                  <a:gd name="T18" fmla="*/ 25 w 36"/>
                  <a:gd name="T19" fmla="*/ 3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0">
                    <a:moveTo>
                      <a:pt x="25" y="35"/>
                    </a:moveTo>
                    <a:cubicBezTo>
                      <a:pt x="25" y="130"/>
                      <a:pt x="25" y="130"/>
                      <a:pt x="25" y="130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1" y="37"/>
                      <a:pt x="23" y="36"/>
                      <a:pt x="25" y="35"/>
                    </a:cubicBezTo>
                    <a:close/>
                  </a:path>
                </a:pathLst>
              </a:custGeom>
              <a:solidFill>
                <a:srgbClr val="ED6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8085457" y="953948"/>
                <a:ext cx="154892" cy="97121"/>
              </a:xfrm>
              <a:custGeom>
                <a:avLst/>
                <a:gdLst>
                  <a:gd name="T0" fmla="*/ 0 w 185"/>
                  <a:gd name="T1" fmla="*/ 82 h 116"/>
                  <a:gd name="T2" fmla="*/ 0 w 185"/>
                  <a:gd name="T3" fmla="*/ 82 h 116"/>
                  <a:gd name="T4" fmla="*/ 0 w 185"/>
                  <a:gd name="T5" fmla="*/ 0 h 116"/>
                  <a:gd name="T6" fmla="*/ 185 w 185"/>
                  <a:gd name="T7" fmla="*/ 0 h 116"/>
                  <a:gd name="T8" fmla="*/ 185 w 185"/>
                  <a:gd name="T9" fmla="*/ 82 h 116"/>
                  <a:gd name="T10" fmla="*/ 158 w 185"/>
                  <a:gd name="T11" fmla="*/ 116 h 116"/>
                  <a:gd name="T12" fmla="*/ 28 w 185"/>
                  <a:gd name="T13" fmla="*/ 116 h 116"/>
                  <a:gd name="T14" fmla="*/ 0 w 185"/>
                  <a:gd name="T15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116">
                    <a:moveTo>
                      <a:pt x="0" y="82"/>
                    </a:moveTo>
                    <a:lnTo>
                      <a:pt x="0" y="82"/>
                    </a:lnTo>
                    <a:lnTo>
                      <a:pt x="0" y="0"/>
                    </a:lnTo>
                    <a:lnTo>
                      <a:pt x="185" y="0"/>
                    </a:lnTo>
                    <a:lnTo>
                      <a:pt x="185" y="82"/>
                    </a:lnTo>
                    <a:lnTo>
                      <a:pt x="158" y="116"/>
                    </a:lnTo>
                    <a:lnTo>
                      <a:pt x="28" y="11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415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8163321" y="953948"/>
                <a:ext cx="77027" cy="97121"/>
              </a:xfrm>
              <a:custGeom>
                <a:avLst/>
                <a:gdLst>
                  <a:gd name="T0" fmla="*/ 0 w 92"/>
                  <a:gd name="T1" fmla="*/ 0 h 116"/>
                  <a:gd name="T2" fmla="*/ 92 w 92"/>
                  <a:gd name="T3" fmla="*/ 0 h 116"/>
                  <a:gd name="T4" fmla="*/ 92 w 92"/>
                  <a:gd name="T5" fmla="*/ 82 h 116"/>
                  <a:gd name="T6" fmla="*/ 65 w 92"/>
                  <a:gd name="T7" fmla="*/ 116 h 116"/>
                  <a:gd name="T8" fmla="*/ 0 w 92"/>
                  <a:gd name="T9" fmla="*/ 116 h 116"/>
                  <a:gd name="T10" fmla="*/ 0 w 92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116">
                    <a:moveTo>
                      <a:pt x="0" y="0"/>
                    </a:moveTo>
                    <a:lnTo>
                      <a:pt x="92" y="0"/>
                    </a:lnTo>
                    <a:lnTo>
                      <a:pt x="92" y="82"/>
                    </a:lnTo>
                    <a:lnTo>
                      <a:pt x="65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48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Freeform 26"/>
              <p:cNvSpPr>
                <a:spLocks noEditPoints="1"/>
              </p:cNvSpPr>
              <p:nvPr/>
            </p:nvSpPr>
            <p:spPr bwMode="auto">
              <a:xfrm>
                <a:off x="8078759" y="958135"/>
                <a:ext cx="169125" cy="61120"/>
              </a:xfrm>
              <a:custGeom>
                <a:avLst/>
                <a:gdLst>
                  <a:gd name="T0" fmla="*/ 0 w 202"/>
                  <a:gd name="T1" fmla="*/ 0 h 73"/>
                  <a:gd name="T2" fmla="*/ 202 w 202"/>
                  <a:gd name="T3" fmla="*/ 14 h 73"/>
                  <a:gd name="T4" fmla="*/ 202 w 202"/>
                  <a:gd name="T5" fmla="*/ 27 h 73"/>
                  <a:gd name="T6" fmla="*/ 0 w 202"/>
                  <a:gd name="T7" fmla="*/ 12 h 73"/>
                  <a:gd name="T8" fmla="*/ 0 w 202"/>
                  <a:gd name="T9" fmla="*/ 0 h 73"/>
                  <a:gd name="T10" fmla="*/ 0 w 202"/>
                  <a:gd name="T11" fmla="*/ 35 h 73"/>
                  <a:gd name="T12" fmla="*/ 202 w 202"/>
                  <a:gd name="T13" fmla="*/ 50 h 73"/>
                  <a:gd name="T14" fmla="*/ 202 w 202"/>
                  <a:gd name="T15" fmla="*/ 38 h 73"/>
                  <a:gd name="T16" fmla="*/ 0 w 202"/>
                  <a:gd name="T17" fmla="*/ 23 h 73"/>
                  <a:gd name="T18" fmla="*/ 0 w 202"/>
                  <a:gd name="T19" fmla="*/ 35 h 73"/>
                  <a:gd name="T20" fmla="*/ 0 w 202"/>
                  <a:gd name="T21" fmla="*/ 59 h 73"/>
                  <a:gd name="T22" fmla="*/ 202 w 202"/>
                  <a:gd name="T23" fmla="*/ 73 h 73"/>
                  <a:gd name="T24" fmla="*/ 202 w 202"/>
                  <a:gd name="T25" fmla="*/ 61 h 73"/>
                  <a:gd name="T26" fmla="*/ 0 w 202"/>
                  <a:gd name="T27" fmla="*/ 46 h 73"/>
                  <a:gd name="T28" fmla="*/ 0 w 202"/>
                  <a:gd name="T29" fmla="*/ 5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2" h="73">
                    <a:moveTo>
                      <a:pt x="0" y="0"/>
                    </a:moveTo>
                    <a:lnTo>
                      <a:pt x="202" y="14"/>
                    </a:lnTo>
                    <a:lnTo>
                      <a:pt x="202" y="27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  <a:moveTo>
                      <a:pt x="0" y="35"/>
                    </a:moveTo>
                    <a:lnTo>
                      <a:pt x="202" y="50"/>
                    </a:lnTo>
                    <a:lnTo>
                      <a:pt x="202" y="38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  <a:moveTo>
                      <a:pt x="0" y="59"/>
                    </a:moveTo>
                    <a:lnTo>
                      <a:pt x="202" y="73"/>
                    </a:lnTo>
                    <a:lnTo>
                      <a:pt x="202" y="61"/>
                    </a:lnTo>
                    <a:lnTo>
                      <a:pt x="0" y="4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536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Freeform 27"/>
              <p:cNvSpPr>
                <a:spLocks noEditPoints="1"/>
              </p:cNvSpPr>
              <p:nvPr/>
            </p:nvSpPr>
            <p:spPr bwMode="auto">
              <a:xfrm>
                <a:off x="8163321" y="964833"/>
                <a:ext cx="84562" cy="54422"/>
              </a:xfrm>
              <a:custGeom>
                <a:avLst/>
                <a:gdLst>
                  <a:gd name="T0" fmla="*/ 0 w 101"/>
                  <a:gd name="T1" fmla="*/ 46 h 65"/>
                  <a:gd name="T2" fmla="*/ 101 w 101"/>
                  <a:gd name="T3" fmla="*/ 53 h 65"/>
                  <a:gd name="T4" fmla="*/ 101 w 101"/>
                  <a:gd name="T5" fmla="*/ 65 h 65"/>
                  <a:gd name="T6" fmla="*/ 0 w 101"/>
                  <a:gd name="T7" fmla="*/ 57 h 65"/>
                  <a:gd name="T8" fmla="*/ 0 w 101"/>
                  <a:gd name="T9" fmla="*/ 46 h 65"/>
                  <a:gd name="T10" fmla="*/ 0 w 101"/>
                  <a:gd name="T11" fmla="*/ 11 h 65"/>
                  <a:gd name="T12" fmla="*/ 101 w 101"/>
                  <a:gd name="T13" fmla="*/ 19 h 65"/>
                  <a:gd name="T14" fmla="*/ 101 w 101"/>
                  <a:gd name="T15" fmla="*/ 6 h 65"/>
                  <a:gd name="T16" fmla="*/ 0 w 101"/>
                  <a:gd name="T17" fmla="*/ 0 h 65"/>
                  <a:gd name="T18" fmla="*/ 0 w 101"/>
                  <a:gd name="T19" fmla="*/ 11 h 65"/>
                  <a:gd name="T20" fmla="*/ 0 w 101"/>
                  <a:gd name="T21" fmla="*/ 34 h 65"/>
                  <a:gd name="T22" fmla="*/ 101 w 101"/>
                  <a:gd name="T23" fmla="*/ 42 h 65"/>
                  <a:gd name="T24" fmla="*/ 101 w 101"/>
                  <a:gd name="T25" fmla="*/ 30 h 65"/>
                  <a:gd name="T26" fmla="*/ 0 w 101"/>
                  <a:gd name="T27" fmla="*/ 23 h 65"/>
                  <a:gd name="T28" fmla="*/ 0 w 101"/>
                  <a:gd name="T29" fmla="*/ 3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" h="65">
                    <a:moveTo>
                      <a:pt x="0" y="46"/>
                    </a:moveTo>
                    <a:lnTo>
                      <a:pt x="101" y="53"/>
                    </a:lnTo>
                    <a:lnTo>
                      <a:pt x="101" y="65"/>
                    </a:lnTo>
                    <a:lnTo>
                      <a:pt x="0" y="57"/>
                    </a:lnTo>
                    <a:lnTo>
                      <a:pt x="0" y="46"/>
                    </a:lnTo>
                    <a:close/>
                    <a:moveTo>
                      <a:pt x="0" y="11"/>
                    </a:moveTo>
                    <a:lnTo>
                      <a:pt x="101" y="19"/>
                    </a:lnTo>
                    <a:lnTo>
                      <a:pt x="101" y="6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  <a:moveTo>
                      <a:pt x="0" y="34"/>
                    </a:moveTo>
                    <a:lnTo>
                      <a:pt x="101" y="42"/>
                    </a:lnTo>
                    <a:lnTo>
                      <a:pt x="101" y="30"/>
                    </a:lnTo>
                    <a:lnTo>
                      <a:pt x="0" y="2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415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15" name="1 Título"/>
          <p:cNvSpPr txBox="1">
            <a:spLocks/>
          </p:cNvSpPr>
          <p:nvPr/>
        </p:nvSpPr>
        <p:spPr>
          <a:xfrm>
            <a:off x="186978" y="71420"/>
            <a:ext cx="274194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Reliability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93404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Remove hardware optical coupler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Detect image brightness to control the IR cut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85984" y="2500312"/>
            <a:ext cx="876596" cy="876596"/>
            <a:chOff x="4301184" y="1814636"/>
            <a:chExt cx="876596" cy="876596"/>
          </a:xfrm>
        </p:grpSpPr>
        <p:sp>
          <p:nvSpPr>
            <p:cNvPr id="20" name="圆角矩形 19"/>
            <p:cNvSpPr/>
            <p:nvPr/>
          </p:nvSpPr>
          <p:spPr>
            <a:xfrm>
              <a:off x="4301184" y="1814636"/>
              <a:ext cx="876596" cy="876596"/>
            </a:xfrm>
            <a:prstGeom prst="roundRect">
              <a:avLst>
                <a:gd name="adj" fmla="val 1057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4436466" y="1876981"/>
              <a:ext cx="606034" cy="751906"/>
            </a:xfrm>
            <a:custGeom>
              <a:avLst/>
              <a:gdLst>
                <a:gd name="T0" fmla="*/ 865973 w 3105"/>
                <a:gd name="T1" fmla="*/ 355219 h 3852"/>
                <a:gd name="T2" fmla="*/ 994490 w 3105"/>
                <a:gd name="T3" fmla="*/ 272957 h 3852"/>
                <a:gd name="T4" fmla="*/ 1001033 w 3105"/>
                <a:gd name="T5" fmla="*/ 120587 h 3852"/>
                <a:gd name="T6" fmla="*/ 872983 w 3105"/>
                <a:gd name="T7" fmla="*/ 202848 h 3852"/>
                <a:gd name="T8" fmla="*/ 865973 w 3105"/>
                <a:gd name="T9" fmla="*/ 355219 h 3852"/>
                <a:gd name="T10" fmla="*/ 1248721 w 3105"/>
                <a:gd name="T11" fmla="*/ 578632 h 3852"/>
                <a:gd name="T12" fmla="*/ 1330504 w 3105"/>
                <a:gd name="T13" fmla="*/ 450099 h 3852"/>
                <a:gd name="T14" fmla="*/ 1178153 w 3105"/>
                <a:gd name="T15" fmla="*/ 457110 h 3852"/>
                <a:gd name="T16" fmla="*/ 1096369 w 3105"/>
                <a:gd name="T17" fmla="*/ 585643 h 3852"/>
                <a:gd name="T18" fmla="*/ 1248721 w 3105"/>
                <a:gd name="T19" fmla="*/ 578632 h 3852"/>
                <a:gd name="T20" fmla="*/ 550989 w 3105"/>
                <a:gd name="T21" fmla="*/ 270620 h 3852"/>
                <a:gd name="T22" fmla="*/ 621089 w 3105"/>
                <a:gd name="T23" fmla="*/ 135077 h 3852"/>
                <a:gd name="T24" fmla="*/ 550989 w 3105"/>
                <a:gd name="T25" fmla="*/ 0 h 3852"/>
                <a:gd name="T26" fmla="*/ 480888 w 3105"/>
                <a:gd name="T27" fmla="*/ 135077 h 3852"/>
                <a:gd name="T28" fmla="*/ 550989 w 3105"/>
                <a:gd name="T29" fmla="*/ 270620 h 3852"/>
                <a:gd name="T30" fmla="*/ 1248253 w 3105"/>
                <a:gd name="T31" fmla="*/ 1221765 h 3852"/>
                <a:gd name="T32" fmla="*/ 1096369 w 3105"/>
                <a:gd name="T33" fmla="*/ 1215221 h 3852"/>
                <a:gd name="T34" fmla="*/ 1178153 w 3105"/>
                <a:gd name="T35" fmla="*/ 1343287 h 3852"/>
                <a:gd name="T36" fmla="*/ 1330504 w 3105"/>
                <a:gd name="T37" fmla="*/ 1350298 h 3852"/>
                <a:gd name="T38" fmla="*/ 1248253 w 3105"/>
                <a:gd name="T39" fmla="*/ 1221765 h 3852"/>
                <a:gd name="T40" fmla="*/ 865506 w 3105"/>
                <a:gd name="T41" fmla="*/ 1445178 h 3852"/>
                <a:gd name="T42" fmla="*/ 872516 w 3105"/>
                <a:gd name="T43" fmla="*/ 1597549 h 3852"/>
                <a:gd name="T44" fmla="*/ 1001033 w 3105"/>
                <a:gd name="T45" fmla="*/ 1679810 h 3852"/>
                <a:gd name="T46" fmla="*/ 994023 w 3105"/>
                <a:gd name="T47" fmla="*/ 1527440 h 3852"/>
                <a:gd name="T48" fmla="*/ 865506 w 3105"/>
                <a:gd name="T49" fmla="*/ 1445178 h 3852"/>
                <a:gd name="T50" fmla="*/ 1316017 w 3105"/>
                <a:gd name="T51" fmla="*/ 830090 h 3852"/>
                <a:gd name="T52" fmla="*/ 1180490 w 3105"/>
                <a:gd name="T53" fmla="*/ 900199 h 3852"/>
                <a:gd name="T54" fmla="*/ 1316017 w 3105"/>
                <a:gd name="T55" fmla="*/ 970307 h 3852"/>
                <a:gd name="T56" fmla="*/ 1451077 w 3105"/>
                <a:gd name="T57" fmla="*/ 900199 h 3852"/>
                <a:gd name="T58" fmla="*/ 1316017 w 3105"/>
                <a:gd name="T59" fmla="*/ 830090 h 3852"/>
                <a:gd name="T60" fmla="*/ 550989 w 3105"/>
                <a:gd name="T61" fmla="*/ 1529777 h 3852"/>
                <a:gd name="T62" fmla="*/ 480888 w 3105"/>
                <a:gd name="T63" fmla="*/ 1664853 h 3852"/>
                <a:gd name="T64" fmla="*/ 550989 w 3105"/>
                <a:gd name="T65" fmla="*/ 1800397 h 3852"/>
                <a:gd name="T66" fmla="*/ 621089 w 3105"/>
                <a:gd name="T67" fmla="*/ 1664853 h 3852"/>
                <a:gd name="T68" fmla="*/ 550989 w 3105"/>
                <a:gd name="T69" fmla="*/ 1529777 h 3852"/>
                <a:gd name="T70" fmla="*/ 1104781 w 3105"/>
                <a:gd name="T71" fmla="*/ 905340 h 3852"/>
                <a:gd name="T72" fmla="*/ 552391 w 3105"/>
                <a:gd name="T73" fmla="*/ 352882 h 3852"/>
                <a:gd name="T74" fmla="*/ 0 w 3105"/>
                <a:gd name="T75" fmla="*/ 905340 h 3852"/>
                <a:gd name="T76" fmla="*/ 552391 w 3105"/>
                <a:gd name="T77" fmla="*/ 1457798 h 3852"/>
                <a:gd name="T78" fmla="*/ 1104781 w 3105"/>
                <a:gd name="T79" fmla="*/ 905340 h 3852"/>
                <a:gd name="T80" fmla="*/ 654270 w 3105"/>
                <a:gd name="T81" fmla="*/ 422990 h 3852"/>
                <a:gd name="T82" fmla="*/ 1045430 w 3105"/>
                <a:gd name="T83" fmla="*/ 905340 h 3852"/>
                <a:gd name="T84" fmla="*/ 636511 w 3105"/>
                <a:gd name="T85" fmla="*/ 1390494 h 3852"/>
                <a:gd name="T86" fmla="*/ 440697 w 3105"/>
                <a:gd name="T87" fmla="*/ 913285 h 3852"/>
                <a:gd name="T88" fmla="*/ 654270 w 3105"/>
                <a:gd name="T89" fmla="*/ 422990 h 38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105" h="3852">
                  <a:moveTo>
                    <a:pt x="1853" y="760"/>
                  </a:moveTo>
                  <a:cubicBezTo>
                    <a:pt x="1925" y="801"/>
                    <a:pt x="2048" y="723"/>
                    <a:pt x="2128" y="584"/>
                  </a:cubicBezTo>
                  <a:cubicBezTo>
                    <a:pt x="2208" y="446"/>
                    <a:pt x="2214" y="300"/>
                    <a:pt x="2142" y="258"/>
                  </a:cubicBezTo>
                  <a:cubicBezTo>
                    <a:pt x="2071" y="217"/>
                    <a:pt x="1948" y="296"/>
                    <a:pt x="1868" y="434"/>
                  </a:cubicBezTo>
                  <a:cubicBezTo>
                    <a:pt x="1788" y="572"/>
                    <a:pt x="1781" y="718"/>
                    <a:pt x="1853" y="760"/>
                  </a:cubicBezTo>
                  <a:close/>
                  <a:moveTo>
                    <a:pt x="2672" y="1238"/>
                  </a:moveTo>
                  <a:cubicBezTo>
                    <a:pt x="2810" y="1158"/>
                    <a:pt x="2889" y="1035"/>
                    <a:pt x="2847" y="963"/>
                  </a:cubicBezTo>
                  <a:cubicBezTo>
                    <a:pt x="2806" y="891"/>
                    <a:pt x="2660" y="898"/>
                    <a:pt x="2521" y="978"/>
                  </a:cubicBezTo>
                  <a:cubicBezTo>
                    <a:pt x="2383" y="1058"/>
                    <a:pt x="2304" y="1181"/>
                    <a:pt x="2346" y="1253"/>
                  </a:cubicBezTo>
                  <a:cubicBezTo>
                    <a:pt x="2387" y="1325"/>
                    <a:pt x="2533" y="1318"/>
                    <a:pt x="2672" y="1238"/>
                  </a:cubicBezTo>
                  <a:close/>
                  <a:moveTo>
                    <a:pt x="1179" y="579"/>
                  </a:moveTo>
                  <a:cubicBezTo>
                    <a:pt x="1262" y="579"/>
                    <a:pt x="1329" y="449"/>
                    <a:pt x="1329" y="289"/>
                  </a:cubicBezTo>
                  <a:cubicBezTo>
                    <a:pt x="1329" y="130"/>
                    <a:pt x="1262" y="0"/>
                    <a:pt x="1179" y="0"/>
                  </a:cubicBezTo>
                  <a:cubicBezTo>
                    <a:pt x="1096" y="0"/>
                    <a:pt x="1029" y="130"/>
                    <a:pt x="1029" y="289"/>
                  </a:cubicBezTo>
                  <a:cubicBezTo>
                    <a:pt x="1029" y="449"/>
                    <a:pt x="1096" y="579"/>
                    <a:pt x="1179" y="579"/>
                  </a:cubicBezTo>
                  <a:close/>
                  <a:moveTo>
                    <a:pt x="2671" y="2614"/>
                  </a:moveTo>
                  <a:cubicBezTo>
                    <a:pt x="2533" y="2534"/>
                    <a:pt x="2387" y="2528"/>
                    <a:pt x="2346" y="2600"/>
                  </a:cubicBezTo>
                  <a:cubicBezTo>
                    <a:pt x="2304" y="2672"/>
                    <a:pt x="2383" y="2794"/>
                    <a:pt x="2521" y="2874"/>
                  </a:cubicBezTo>
                  <a:cubicBezTo>
                    <a:pt x="2660" y="2954"/>
                    <a:pt x="2805" y="2961"/>
                    <a:pt x="2847" y="2889"/>
                  </a:cubicBezTo>
                  <a:cubicBezTo>
                    <a:pt x="2888" y="2817"/>
                    <a:pt x="2810" y="2694"/>
                    <a:pt x="2671" y="2614"/>
                  </a:cubicBezTo>
                  <a:close/>
                  <a:moveTo>
                    <a:pt x="1852" y="3092"/>
                  </a:moveTo>
                  <a:cubicBezTo>
                    <a:pt x="1781" y="3134"/>
                    <a:pt x="1787" y="3280"/>
                    <a:pt x="1867" y="3418"/>
                  </a:cubicBezTo>
                  <a:cubicBezTo>
                    <a:pt x="1947" y="3557"/>
                    <a:pt x="2070" y="3635"/>
                    <a:pt x="2142" y="3594"/>
                  </a:cubicBezTo>
                  <a:cubicBezTo>
                    <a:pt x="2214" y="3552"/>
                    <a:pt x="2207" y="3406"/>
                    <a:pt x="2127" y="3268"/>
                  </a:cubicBezTo>
                  <a:cubicBezTo>
                    <a:pt x="2048" y="3129"/>
                    <a:pt x="1924" y="3051"/>
                    <a:pt x="1852" y="3092"/>
                  </a:cubicBezTo>
                  <a:close/>
                  <a:moveTo>
                    <a:pt x="2816" y="1776"/>
                  </a:moveTo>
                  <a:cubicBezTo>
                    <a:pt x="2656" y="1776"/>
                    <a:pt x="2526" y="1843"/>
                    <a:pt x="2526" y="1926"/>
                  </a:cubicBezTo>
                  <a:cubicBezTo>
                    <a:pt x="2526" y="2009"/>
                    <a:pt x="2656" y="2076"/>
                    <a:pt x="2816" y="2076"/>
                  </a:cubicBezTo>
                  <a:cubicBezTo>
                    <a:pt x="2975" y="2076"/>
                    <a:pt x="3105" y="2009"/>
                    <a:pt x="3105" y="1926"/>
                  </a:cubicBezTo>
                  <a:cubicBezTo>
                    <a:pt x="3105" y="1843"/>
                    <a:pt x="2975" y="1776"/>
                    <a:pt x="2816" y="1776"/>
                  </a:cubicBezTo>
                  <a:close/>
                  <a:moveTo>
                    <a:pt x="1179" y="3273"/>
                  </a:moveTo>
                  <a:cubicBezTo>
                    <a:pt x="1096" y="3273"/>
                    <a:pt x="1029" y="3402"/>
                    <a:pt x="1029" y="3562"/>
                  </a:cubicBezTo>
                  <a:cubicBezTo>
                    <a:pt x="1029" y="3722"/>
                    <a:pt x="1096" y="3852"/>
                    <a:pt x="1179" y="3852"/>
                  </a:cubicBezTo>
                  <a:cubicBezTo>
                    <a:pt x="1262" y="3852"/>
                    <a:pt x="1329" y="3722"/>
                    <a:pt x="1329" y="3562"/>
                  </a:cubicBezTo>
                  <a:cubicBezTo>
                    <a:pt x="1329" y="3402"/>
                    <a:pt x="1262" y="3273"/>
                    <a:pt x="1179" y="3273"/>
                  </a:cubicBezTo>
                  <a:close/>
                  <a:moveTo>
                    <a:pt x="2364" y="1937"/>
                  </a:moveTo>
                  <a:cubicBezTo>
                    <a:pt x="2364" y="1284"/>
                    <a:pt x="1834" y="755"/>
                    <a:pt x="1182" y="755"/>
                  </a:cubicBezTo>
                  <a:cubicBezTo>
                    <a:pt x="529" y="755"/>
                    <a:pt x="0" y="1284"/>
                    <a:pt x="0" y="1937"/>
                  </a:cubicBezTo>
                  <a:cubicBezTo>
                    <a:pt x="0" y="2589"/>
                    <a:pt x="529" y="3119"/>
                    <a:pt x="1182" y="3119"/>
                  </a:cubicBezTo>
                  <a:cubicBezTo>
                    <a:pt x="1834" y="3119"/>
                    <a:pt x="2364" y="2589"/>
                    <a:pt x="2364" y="1937"/>
                  </a:cubicBezTo>
                  <a:close/>
                  <a:moveTo>
                    <a:pt x="1400" y="905"/>
                  </a:moveTo>
                  <a:cubicBezTo>
                    <a:pt x="1878" y="1006"/>
                    <a:pt x="2237" y="1429"/>
                    <a:pt x="2237" y="1937"/>
                  </a:cubicBezTo>
                  <a:cubicBezTo>
                    <a:pt x="2237" y="2458"/>
                    <a:pt x="1859" y="2890"/>
                    <a:pt x="1362" y="2975"/>
                  </a:cubicBezTo>
                  <a:cubicBezTo>
                    <a:pt x="1060" y="2750"/>
                    <a:pt x="943" y="2377"/>
                    <a:pt x="943" y="1954"/>
                  </a:cubicBezTo>
                  <a:cubicBezTo>
                    <a:pt x="943" y="1514"/>
                    <a:pt x="1070" y="1127"/>
                    <a:pt x="1400" y="905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5572132" y="2500312"/>
            <a:ext cx="876596" cy="857256"/>
          </a:xfrm>
          <a:prstGeom prst="roundRect">
            <a:avLst>
              <a:gd name="adj" fmla="val 1057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00166" y="3500444"/>
            <a:ext cx="2500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More sensitive to detect illumination of image for realizing accurate day and night change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5786446" y="2643188"/>
            <a:ext cx="477350" cy="477350"/>
          </a:xfrm>
          <a:prstGeom prst="lin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任意多边形 43"/>
          <p:cNvSpPr/>
          <p:nvPr/>
        </p:nvSpPr>
        <p:spPr>
          <a:xfrm>
            <a:off x="5715008" y="2643188"/>
            <a:ext cx="563832" cy="372730"/>
          </a:xfrm>
          <a:custGeom>
            <a:avLst/>
            <a:gdLst>
              <a:gd name="connsiteX0" fmla="*/ 130943 w 348206"/>
              <a:gd name="connsiteY0" fmla="*/ 71717 h 230187"/>
              <a:gd name="connsiteX1" fmla="*/ 211414 w 348206"/>
              <a:gd name="connsiteY1" fmla="*/ 141853 h 230187"/>
              <a:gd name="connsiteX2" fmla="*/ 211414 w 348206"/>
              <a:gd name="connsiteY2" fmla="*/ 73440 h 230187"/>
              <a:gd name="connsiteX3" fmla="*/ 228671 w 348206"/>
              <a:gd name="connsiteY3" fmla="*/ 73440 h 230187"/>
              <a:gd name="connsiteX4" fmla="*/ 228671 w 348206"/>
              <a:gd name="connsiteY4" fmla="*/ 147309 h 230187"/>
              <a:gd name="connsiteX5" fmla="*/ 348206 w 348206"/>
              <a:gd name="connsiteY5" fmla="*/ 147309 h 230187"/>
              <a:gd name="connsiteX6" fmla="*/ 348206 w 348206"/>
              <a:gd name="connsiteY6" fmla="*/ 154596 h 230187"/>
              <a:gd name="connsiteX7" fmla="*/ 228671 w 348206"/>
              <a:gd name="connsiteY7" fmla="*/ 154596 h 230187"/>
              <a:gd name="connsiteX8" fmla="*/ 228671 w 348206"/>
              <a:gd name="connsiteY8" fmla="*/ 228465 h 230187"/>
              <a:gd name="connsiteX9" fmla="*/ 211414 w 348206"/>
              <a:gd name="connsiteY9" fmla="*/ 228465 h 230187"/>
              <a:gd name="connsiteX10" fmla="*/ 211414 w 348206"/>
              <a:gd name="connsiteY10" fmla="*/ 160051 h 230187"/>
              <a:gd name="connsiteX11" fmla="*/ 130943 w 348206"/>
              <a:gd name="connsiteY11" fmla="*/ 230187 h 230187"/>
              <a:gd name="connsiteX12" fmla="*/ 130943 w 348206"/>
              <a:gd name="connsiteY12" fmla="*/ 154596 h 230187"/>
              <a:gd name="connsiteX13" fmla="*/ 0 w 348206"/>
              <a:gd name="connsiteY13" fmla="*/ 154596 h 230187"/>
              <a:gd name="connsiteX14" fmla="*/ 0 w 348206"/>
              <a:gd name="connsiteY14" fmla="*/ 147309 h 230187"/>
              <a:gd name="connsiteX15" fmla="*/ 130943 w 348206"/>
              <a:gd name="connsiteY15" fmla="*/ 147309 h 230187"/>
              <a:gd name="connsiteX16" fmla="*/ 287767 w 348206"/>
              <a:gd name="connsiteY16" fmla="*/ 0 h 230187"/>
              <a:gd name="connsiteX17" fmla="*/ 281037 w 348206"/>
              <a:gd name="connsiteY17" fmla="*/ 43838 h 230187"/>
              <a:gd name="connsiteX18" fmla="*/ 266102 w 348206"/>
              <a:gd name="connsiteY18" fmla="*/ 28931 h 230187"/>
              <a:gd name="connsiteX19" fmla="*/ 233794 w 348206"/>
              <a:gd name="connsiteY19" fmla="*/ 61179 h 230187"/>
              <a:gd name="connsiteX20" fmla="*/ 226472 w 348206"/>
              <a:gd name="connsiteY20" fmla="*/ 53871 h 230187"/>
              <a:gd name="connsiteX21" fmla="*/ 258781 w 348206"/>
              <a:gd name="connsiteY21" fmla="*/ 21623 h 230187"/>
              <a:gd name="connsiteX22" fmla="*/ 243846 w 348206"/>
              <a:gd name="connsiteY22" fmla="*/ 6717 h 230187"/>
              <a:gd name="connsiteX23" fmla="*/ 228189 w 348206"/>
              <a:gd name="connsiteY23" fmla="*/ 0 h 230187"/>
              <a:gd name="connsiteX24" fmla="*/ 221460 w 348206"/>
              <a:gd name="connsiteY24" fmla="*/ 43838 h 230187"/>
              <a:gd name="connsiteX25" fmla="*/ 206525 w 348206"/>
              <a:gd name="connsiteY25" fmla="*/ 28931 h 230187"/>
              <a:gd name="connsiteX26" fmla="*/ 174216 w 348206"/>
              <a:gd name="connsiteY26" fmla="*/ 61179 h 230187"/>
              <a:gd name="connsiteX27" fmla="*/ 166894 w 348206"/>
              <a:gd name="connsiteY27" fmla="*/ 53871 h 230187"/>
              <a:gd name="connsiteX28" fmla="*/ 199203 w 348206"/>
              <a:gd name="connsiteY28" fmla="*/ 21623 h 230187"/>
              <a:gd name="connsiteX29" fmla="*/ 184269 w 348206"/>
              <a:gd name="connsiteY29" fmla="*/ 6717 h 2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8206" h="230187">
                <a:moveTo>
                  <a:pt x="130943" y="71717"/>
                </a:moveTo>
                <a:lnTo>
                  <a:pt x="211414" y="141853"/>
                </a:lnTo>
                <a:lnTo>
                  <a:pt x="211414" y="73440"/>
                </a:lnTo>
                <a:lnTo>
                  <a:pt x="228671" y="73440"/>
                </a:lnTo>
                <a:lnTo>
                  <a:pt x="228671" y="147309"/>
                </a:lnTo>
                <a:lnTo>
                  <a:pt x="348206" y="147309"/>
                </a:lnTo>
                <a:lnTo>
                  <a:pt x="348206" y="154596"/>
                </a:lnTo>
                <a:lnTo>
                  <a:pt x="228671" y="154596"/>
                </a:lnTo>
                <a:lnTo>
                  <a:pt x="228671" y="228465"/>
                </a:lnTo>
                <a:lnTo>
                  <a:pt x="211414" y="228465"/>
                </a:lnTo>
                <a:lnTo>
                  <a:pt x="211414" y="160051"/>
                </a:lnTo>
                <a:lnTo>
                  <a:pt x="130943" y="230187"/>
                </a:lnTo>
                <a:lnTo>
                  <a:pt x="130943" y="154596"/>
                </a:lnTo>
                <a:lnTo>
                  <a:pt x="0" y="154596"/>
                </a:lnTo>
                <a:lnTo>
                  <a:pt x="0" y="147309"/>
                </a:lnTo>
                <a:lnTo>
                  <a:pt x="130943" y="147309"/>
                </a:lnTo>
                <a:close/>
                <a:moveTo>
                  <a:pt x="287767" y="0"/>
                </a:moveTo>
                <a:lnTo>
                  <a:pt x="281037" y="43838"/>
                </a:lnTo>
                <a:lnTo>
                  <a:pt x="266102" y="28931"/>
                </a:lnTo>
                <a:lnTo>
                  <a:pt x="233794" y="61179"/>
                </a:lnTo>
                <a:lnTo>
                  <a:pt x="226472" y="53871"/>
                </a:lnTo>
                <a:lnTo>
                  <a:pt x="258781" y="21623"/>
                </a:lnTo>
                <a:lnTo>
                  <a:pt x="243846" y="6717"/>
                </a:lnTo>
                <a:close/>
                <a:moveTo>
                  <a:pt x="228189" y="0"/>
                </a:moveTo>
                <a:lnTo>
                  <a:pt x="221460" y="43838"/>
                </a:lnTo>
                <a:lnTo>
                  <a:pt x="206525" y="28931"/>
                </a:lnTo>
                <a:lnTo>
                  <a:pt x="174216" y="61179"/>
                </a:lnTo>
                <a:lnTo>
                  <a:pt x="166894" y="53871"/>
                </a:lnTo>
                <a:lnTo>
                  <a:pt x="199203" y="21623"/>
                </a:lnTo>
                <a:lnTo>
                  <a:pt x="184269" y="6717"/>
                </a:lnTo>
                <a:close/>
              </a:path>
            </a:pathLst>
          </a:custGeom>
          <a:solidFill>
            <a:srgbClr val="40404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82877" y="2571750"/>
            <a:ext cx="675073" cy="67507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929190" y="357188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Avoid  extra  cost of  hardware failure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4119988" y="1405358"/>
            <a:ext cx="616683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0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28728" y="2643188"/>
            <a:ext cx="274194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微软雅黑" pitchFamily="34" charset="-122"/>
                <a:cs typeface="+mn-cs"/>
              </a:rPr>
              <a:t>Powerful Engine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itchFamily="34" charset="-122"/>
              <a:cs typeface="+mn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86978" y="71420"/>
            <a:ext cx="274194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323333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Navigator PTZ</a:t>
            </a:r>
            <a:endParaRPr lang="zh-CN" altLang="en-US" sz="3200" b="1" dirty="0">
              <a:solidFill>
                <a:srgbClr val="323333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8596" y="2500313"/>
            <a:ext cx="1000131" cy="928693"/>
            <a:chOff x="214282" y="928676"/>
            <a:chExt cx="1000131" cy="928693"/>
          </a:xfrm>
        </p:grpSpPr>
        <p:sp>
          <p:nvSpPr>
            <p:cNvPr id="41" name="KSO_Shape"/>
            <p:cNvSpPr/>
            <p:nvPr/>
          </p:nvSpPr>
          <p:spPr>
            <a:xfrm>
              <a:off x="214282" y="928676"/>
              <a:ext cx="1000131" cy="928693"/>
            </a:xfrm>
            <a:prstGeom prst="ellipse">
              <a:avLst/>
            </a:prstGeom>
            <a:solidFill>
              <a:srgbClr val="228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357158" y="1142990"/>
              <a:ext cx="738186" cy="446092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285852" y="2976094"/>
            <a:ext cx="3429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</a:pPr>
            <a:r>
              <a:rPr lang="en-US" altLang="zh-CN" sz="1400" dirty="0" smtClean="0"/>
              <a:t>    S</a:t>
            </a:r>
            <a:r>
              <a:rPr lang="en-US" sz="1400" dirty="0" smtClean="0"/>
              <a:t>tepping motors driving PTZ moves stably and smoothly without jerk at 300 degrees per second for stable video </a:t>
            </a:r>
          </a:p>
        </p:txBody>
      </p:sp>
      <p:grpSp>
        <p:nvGrpSpPr>
          <p:cNvPr id="37" name="组合 27"/>
          <p:cNvGrpSpPr/>
          <p:nvPr/>
        </p:nvGrpSpPr>
        <p:grpSpPr>
          <a:xfrm>
            <a:off x="642910" y="3786196"/>
            <a:ext cx="1643074" cy="1214428"/>
            <a:chOff x="3675706" y="129271"/>
            <a:chExt cx="1566250" cy="109450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5" t="26615" r="37383" b="23855"/>
            <a:stretch/>
          </p:blipFill>
          <p:spPr>
            <a:xfrm>
              <a:off x="3675706" y="226337"/>
              <a:ext cx="746911" cy="86144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2" t="30860" r="37690" b="26101"/>
            <a:stretch/>
          </p:blipFill>
          <p:spPr>
            <a:xfrm>
              <a:off x="4336609" y="129271"/>
              <a:ext cx="905347" cy="1094508"/>
            </a:xfrm>
            <a:prstGeom prst="rect">
              <a:avLst/>
            </a:prstGeom>
          </p:spPr>
        </p:pic>
      </p:grpSp>
      <p:sp>
        <p:nvSpPr>
          <p:cNvPr id="47" name="文本框 22"/>
          <p:cNvSpPr txBox="1"/>
          <p:nvPr/>
        </p:nvSpPr>
        <p:spPr>
          <a:xfrm>
            <a:off x="2349871" y="4032138"/>
            <a:ext cx="2507881" cy="17543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300°/s</a:t>
            </a:r>
          </a:p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1024 Presets</a:t>
            </a:r>
          </a:p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No noise</a:t>
            </a:r>
          </a:p>
          <a:p>
            <a:endParaRPr lang="en-US" altLang="zh-CN" sz="1600" dirty="0" smtClean="0">
              <a:sym typeface="+mn-lt"/>
            </a:endParaRPr>
          </a:p>
          <a:p>
            <a:endParaRPr lang="en-US" altLang="zh-CN" sz="1600" dirty="0" smtClean="0">
              <a:sym typeface="+mn-lt"/>
            </a:endParaRPr>
          </a:p>
          <a:p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  <a:p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00628" y="2500312"/>
            <a:ext cx="1000132" cy="1000132"/>
            <a:chOff x="4500562" y="2500312"/>
            <a:chExt cx="1000132" cy="1000132"/>
          </a:xfrm>
        </p:grpSpPr>
        <p:sp>
          <p:nvSpPr>
            <p:cNvPr id="18" name="KSO_Shape"/>
            <p:cNvSpPr/>
            <p:nvPr/>
          </p:nvSpPr>
          <p:spPr>
            <a:xfrm>
              <a:off x="4500562" y="2500312"/>
              <a:ext cx="1000132" cy="1000132"/>
            </a:xfrm>
            <a:prstGeom prst="ellipse">
              <a:avLst/>
            </a:prstGeom>
            <a:solidFill>
              <a:srgbClr val="0A6B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KSO_Shape"/>
            <p:cNvSpPr>
              <a:spLocks/>
            </p:cNvSpPr>
            <p:nvPr/>
          </p:nvSpPr>
          <p:spPr bwMode="auto">
            <a:xfrm>
              <a:off x="4714876" y="2714626"/>
              <a:ext cx="571504" cy="571504"/>
            </a:xfrm>
            <a:custGeom>
              <a:avLst/>
              <a:gdLst>
                <a:gd name="T0" fmla="*/ 1442393 w 652"/>
                <a:gd name="T1" fmla="*/ 665321 h 733"/>
                <a:gd name="T2" fmla="*/ 1652904 w 652"/>
                <a:gd name="T3" fmla="*/ 899222 h 733"/>
                <a:gd name="T4" fmla="*/ 943403 w 652"/>
                <a:gd name="T5" fmla="*/ 951201 h 733"/>
                <a:gd name="T6" fmla="*/ 1652904 w 652"/>
                <a:gd name="T7" fmla="*/ 1003179 h 733"/>
                <a:gd name="T8" fmla="*/ 1442393 w 652"/>
                <a:gd name="T9" fmla="*/ 1234482 h 733"/>
                <a:gd name="T10" fmla="*/ 1652904 w 652"/>
                <a:gd name="T11" fmla="*/ 1468383 h 733"/>
                <a:gd name="T12" fmla="*/ 1390415 w 652"/>
                <a:gd name="T13" fmla="*/ 1619120 h 733"/>
                <a:gd name="T14" fmla="*/ 1294255 w 652"/>
                <a:gd name="T15" fmla="*/ 1265668 h 733"/>
                <a:gd name="T16" fmla="*/ 899222 w 652"/>
                <a:gd name="T17" fmla="*/ 1494372 h 733"/>
                <a:gd name="T18" fmla="*/ 1164310 w 652"/>
                <a:gd name="T19" fmla="*/ 1746467 h 733"/>
                <a:gd name="T20" fmla="*/ 899222 w 652"/>
                <a:gd name="T21" fmla="*/ 1905000 h 733"/>
                <a:gd name="T22" fmla="*/ 805661 w 652"/>
                <a:gd name="T23" fmla="*/ 1603527 h 733"/>
                <a:gd name="T24" fmla="*/ 498990 w 652"/>
                <a:gd name="T25" fmla="*/ 1671098 h 733"/>
                <a:gd name="T26" fmla="*/ 805661 w 652"/>
                <a:gd name="T27" fmla="*/ 1034366 h 733"/>
                <a:gd name="T28" fmla="*/ 408028 w 652"/>
                <a:gd name="T29" fmla="*/ 1619120 h 733"/>
                <a:gd name="T30" fmla="*/ 306671 w 652"/>
                <a:gd name="T31" fmla="*/ 1320246 h 733"/>
                <a:gd name="T32" fmla="*/ 0 w 652"/>
                <a:gd name="T33" fmla="*/ 1382619 h 733"/>
                <a:gd name="T34" fmla="*/ 0 w 652"/>
                <a:gd name="T35" fmla="*/ 1083745 h 733"/>
                <a:gd name="T36" fmla="*/ 358649 w 652"/>
                <a:gd name="T37" fmla="*/ 1177306 h 733"/>
                <a:gd name="T38" fmla="*/ 358649 w 652"/>
                <a:gd name="T39" fmla="*/ 725095 h 733"/>
                <a:gd name="T40" fmla="*/ 0 w 652"/>
                <a:gd name="T41" fmla="*/ 810859 h 733"/>
                <a:gd name="T42" fmla="*/ 0 w 652"/>
                <a:gd name="T43" fmla="*/ 519782 h 733"/>
                <a:gd name="T44" fmla="*/ 306671 w 652"/>
                <a:gd name="T45" fmla="*/ 584754 h 733"/>
                <a:gd name="T46" fmla="*/ 408028 w 652"/>
                <a:gd name="T47" fmla="*/ 285880 h 733"/>
                <a:gd name="T48" fmla="*/ 805661 w 652"/>
                <a:gd name="T49" fmla="*/ 870634 h 733"/>
                <a:gd name="T50" fmla="*/ 498990 w 652"/>
                <a:gd name="T51" fmla="*/ 233902 h 733"/>
                <a:gd name="T52" fmla="*/ 805661 w 652"/>
                <a:gd name="T53" fmla="*/ 298874 h 733"/>
                <a:gd name="T54" fmla="*/ 899222 w 652"/>
                <a:gd name="T55" fmla="*/ 0 h 733"/>
                <a:gd name="T56" fmla="*/ 1156513 w 652"/>
                <a:gd name="T57" fmla="*/ 145539 h 733"/>
                <a:gd name="T58" fmla="*/ 899222 w 652"/>
                <a:gd name="T59" fmla="*/ 410628 h 733"/>
                <a:gd name="T60" fmla="*/ 1294255 w 652"/>
                <a:gd name="T61" fmla="*/ 636733 h 733"/>
                <a:gd name="T62" fmla="*/ 1390415 w 652"/>
                <a:gd name="T63" fmla="*/ 285880 h 733"/>
                <a:gd name="T64" fmla="*/ 1652904 w 652"/>
                <a:gd name="T65" fmla="*/ 431419 h 7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52" h="733">
                  <a:moveTo>
                    <a:pt x="652" y="200"/>
                  </a:moveTo>
                  <a:lnTo>
                    <a:pt x="555" y="256"/>
                  </a:lnTo>
                  <a:lnTo>
                    <a:pt x="652" y="312"/>
                  </a:lnTo>
                  <a:lnTo>
                    <a:pt x="636" y="346"/>
                  </a:lnTo>
                  <a:lnTo>
                    <a:pt x="517" y="279"/>
                  </a:lnTo>
                  <a:lnTo>
                    <a:pt x="363" y="366"/>
                  </a:lnTo>
                  <a:lnTo>
                    <a:pt x="517" y="453"/>
                  </a:lnTo>
                  <a:lnTo>
                    <a:pt x="636" y="386"/>
                  </a:lnTo>
                  <a:lnTo>
                    <a:pt x="652" y="417"/>
                  </a:lnTo>
                  <a:lnTo>
                    <a:pt x="555" y="475"/>
                  </a:lnTo>
                  <a:lnTo>
                    <a:pt x="652" y="532"/>
                  </a:lnTo>
                  <a:lnTo>
                    <a:pt x="636" y="565"/>
                  </a:lnTo>
                  <a:lnTo>
                    <a:pt x="535" y="508"/>
                  </a:lnTo>
                  <a:lnTo>
                    <a:pt x="535" y="623"/>
                  </a:lnTo>
                  <a:lnTo>
                    <a:pt x="498" y="623"/>
                  </a:lnTo>
                  <a:lnTo>
                    <a:pt x="498" y="487"/>
                  </a:lnTo>
                  <a:lnTo>
                    <a:pt x="346" y="398"/>
                  </a:lnTo>
                  <a:lnTo>
                    <a:pt x="346" y="575"/>
                  </a:lnTo>
                  <a:lnTo>
                    <a:pt x="465" y="643"/>
                  </a:lnTo>
                  <a:lnTo>
                    <a:pt x="448" y="672"/>
                  </a:lnTo>
                  <a:lnTo>
                    <a:pt x="346" y="617"/>
                  </a:lnTo>
                  <a:lnTo>
                    <a:pt x="346" y="733"/>
                  </a:lnTo>
                  <a:lnTo>
                    <a:pt x="310" y="733"/>
                  </a:lnTo>
                  <a:lnTo>
                    <a:pt x="310" y="617"/>
                  </a:lnTo>
                  <a:lnTo>
                    <a:pt x="208" y="672"/>
                  </a:lnTo>
                  <a:lnTo>
                    <a:pt x="192" y="643"/>
                  </a:lnTo>
                  <a:lnTo>
                    <a:pt x="310" y="575"/>
                  </a:lnTo>
                  <a:lnTo>
                    <a:pt x="310" y="398"/>
                  </a:lnTo>
                  <a:lnTo>
                    <a:pt x="157" y="487"/>
                  </a:lnTo>
                  <a:lnTo>
                    <a:pt x="157" y="623"/>
                  </a:lnTo>
                  <a:lnTo>
                    <a:pt x="118" y="623"/>
                  </a:lnTo>
                  <a:lnTo>
                    <a:pt x="118" y="508"/>
                  </a:lnTo>
                  <a:lnTo>
                    <a:pt x="19" y="565"/>
                  </a:lnTo>
                  <a:lnTo>
                    <a:pt x="0" y="532"/>
                  </a:lnTo>
                  <a:lnTo>
                    <a:pt x="101" y="475"/>
                  </a:lnTo>
                  <a:lnTo>
                    <a:pt x="0" y="417"/>
                  </a:lnTo>
                  <a:lnTo>
                    <a:pt x="19" y="386"/>
                  </a:lnTo>
                  <a:lnTo>
                    <a:pt x="138" y="453"/>
                  </a:lnTo>
                  <a:lnTo>
                    <a:pt x="290" y="366"/>
                  </a:lnTo>
                  <a:lnTo>
                    <a:pt x="138" y="279"/>
                  </a:lnTo>
                  <a:lnTo>
                    <a:pt x="19" y="346"/>
                  </a:lnTo>
                  <a:lnTo>
                    <a:pt x="0" y="312"/>
                  </a:lnTo>
                  <a:lnTo>
                    <a:pt x="101" y="256"/>
                  </a:lnTo>
                  <a:lnTo>
                    <a:pt x="0" y="200"/>
                  </a:lnTo>
                  <a:lnTo>
                    <a:pt x="19" y="166"/>
                  </a:lnTo>
                  <a:lnTo>
                    <a:pt x="118" y="225"/>
                  </a:lnTo>
                  <a:lnTo>
                    <a:pt x="118" y="110"/>
                  </a:lnTo>
                  <a:lnTo>
                    <a:pt x="157" y="110"/>
                  </a:lnTo>
                  <a:lnTo>
                    <a:pt x="157" y="245"/>
                  </a:lnTo>
                  <a:lnTo>
                    <a:pt x="310" y="335"/>
                  </a:lnTo>
                  <a:lnTo>
                    <a:pt x="310" y="158"/>
                  </a:lnTo>
                  <a:lnTo>
                    <a:pt x="192" y="90"/>
                  </a:lnTo>
                  <a:lnTo>
                    <a:pt x="208" y="56"/>
                  </a:lnTo>
                  <a:lnTo>
                    <a:pt x="310" y="115"/>
                  </a:lnTo>
                  <a:lnTo>
                    <a:pt x="310" y="0"/>
                  </a:lnTo>
                  <a:lnTo>
                    <a:pt x="346" y="0"/>
                  </a:lnTo>
                  <a:lnTo>
                    <a:pt x="346" y="115"/>
                  </a:lnTo>
                  <a:lnTo>
                    <a:pt x="445" y="56"/>
                  </a:lnTo>
                  <a:lnTo>
                    <a:pt x="465" y="90"/>
                  </a:lnTo>
                  <a:lnTo>
                    <a:pt x="346" y="158"/>
                  </a:lnTo>
                  <a:lnTo>
                    <a:pt x="346" y="335"/>
                  </a:lnTo>
                  <a:lnTo>
                    <a:pt x="498" y="245"/>
                  </a:lnTo>
                  <a:lnTo>
                    <a:pt x="498" y="110"/>
                  </a:lnTo>
                  <a:lnTo>
                    <a:pt x="535" y="110"/>
                  </a:lnTo>
                  <a:lnTo>
                    <a:pt x="535" y="225"/>
                  </a:lnTo>
                  <a:lnTo>
                    <a:pt x="636" y="166"/>
                  </a:lnTo>
                  <a:lnTo>
                    <a:pt x="652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20"/>
          <p:cNvSpPr txBox="1"/>
          <p:nvPr/>
        </p:nvSpPr>
        <p:spPr>
          <a:xfrm>
            <a:off x="6000760" y="2643188"/>
            <a:ext cx="4000528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800" dirty="0">
                <a:latin typeface="+mn-lt"/>
              </a:rPr>
              <a:t>Intelligent temperature </a:t>
            </a:r>
            <a:r>
              <a:rPr lang="en-US" altLang="zh-CN" sz="1800" dirty="0" smtClean="0">
                <a:latin typeface="+mn-lt"/>
              </a:rPr>
              <a:t>control</a:t>
            </a:r>
            <a:endParaRPr lang="en-US" altLang="zh-CN" sz="1800" dirty="0">
              <a:latin typeface="+mn-lt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2264" y="4120232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 Anti-fog and ice</a:t>
            </a:r>
          </a:p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 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All Weather reliable</a:t>
            </a:r>
          </a:p>
        </p:txBody>
      </p:sp>
      <p:pic>
        <p:nvPicPr>
          <p:cNvPr id="23" name="Picture 2" descr="C:\Users\y05064\Desktop\anbohui\新6寸球效果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72"/>
            <a:ext cx="1214446" cy="1880465"/>
          </a:xfrm>
          <a:prstGeom prst="rect">
            <a:avLst/>
          </a:prstGeom>
          <a:noFill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3505" y="3929072"/>
            <a:ext cx="1415371" cy="89199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857884" y="3000378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</a:pPr>
            <a:r>
              <a:rPr lang="en-US" altLang="zh-CN" sz="1400" dirty="0" smtClean="0"/>
              <a:t>    Built-in heater removes  cover on lens automatically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31709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2">
  <a:themeElements>
    <a:clrScheme name="04">
      <a:dk1>
        <a:sysClr val="windowText" lastClr="000000"/>
      </a:dk1>
      <a:lt1>
        <a:sysClr val="window" lastClr="FFFFFF"/>
      </a:lt1>
      <a:dk2>
        <a:srgbClr val="385863"/>
      </a:dk2>
      <a:lt2>
        <a:srgbClr val="37B0CD"/>
      </a:lt2>
      <a:accent1>
        <a:srgbClr val="77CAC0"/>
      </a:accent1>
      <a:accent2>
        <a:srgbClr val="7B4B73"/>
      </a:accent2>
      <a:accent3>
        <a:srgbClr val="F2615C"/>
      </a:accent3>
      <a:accent4>
        <a:srgbClr val="D34D42"/>
      </a:accent4>
      <a:accent5>
        <a:srgbClr val="DAD4BE"/>
      </a:accent5>
      <a:accent6>
        <a:srgbClr val="BCAF85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C1D53D6B-4FB8-40B5-A7CC-8E465457BB26}" vid="{AB6B0571-FAC0-4DB7-B3D4-4D945620F73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59579</TotalTime>
  <Words>675</Words>
  <Application>Microsoft Office PowerPoint</Application>
  <PresentationFormat>全屏显示(16:9)</PresentationFormat>
  <Paragraphs>227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Leelawadee UI Semilight</vt:lpstr>
      <vt:lpstr>Microsoft YaHei UI</vt:lpstr>
      <vt:lpstr>Yu Gothic UI</vt:lpstr>
      <vt:lpstr>华文细黑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来宾03</dc:creator>
  <cp:lastModifiedBy>sunchao</cp:lastModifiedBy>
  <cp:revision>11085</cp:revision>
  <dcterms:created xsi:type="dcterms:W3CDTF">2014-07-30T04:54:51Z</dcterms:created>
  <dcterms:modified xsi:type="dcterms:W3CDTF">2018-07-31T06:35:15Z</dcterms:modified>
</cp:coreProperties>
</file>